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147482944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693B90-F2B9-4797-A19D-1C850F87FEC7}" v="224" dt="2026-05-27T15:42:29.8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630"/>
  </p:normalViewPr>
  <p:slideViewPr>
    <p:cSldViewPr snapToGrid="0">
      <p:cViewPr varScale="1">
        <p:scale>
          <a:sx n="95" d="100"/>
          <a:sy n="95" d="100"/>
        </p:scale>
        <p:origin x="5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09E59A0-6A72-2FC5-DBF4-69FFC7A2CA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2CF7DEA-4E6E-2CB5-D9CA-B916FB9AE0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6CE35-306C-B649-8DC5-B94B37F7E31B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BC3F5D3-8412-CB30-FC5F-906A57B3C1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DBDB0F1-73D2-CF7F-7351-E632998DAF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A33BC-9177-2D49-9BD6-5FDA5AE25DD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441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60DDB-915D-D849-B466-8AB3644DE019}" type="datetimeFigureOut">
              <a:rPr lang="fr-FR" smtClean="0"/>
              <a:t>05/06/2026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FE0FA-E090-D740-8EA7-17922420840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6895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16F92-77BB-90ED-5515-2CCCC30C8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787DE0C-F203-AF3F-2F73-2700ECB2A1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9EE356-A9E8-CC13-99F7-A61AB894D8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CA1643-B1A6-D3BE-60AB-48BFBB759A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75B7AA-DEA7-454B-908A-29651F8C098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472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48BB848D-2FC6-4DBD-8D3C-A7CE120AE84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0243" y="260862"/>
            <a:ext cx="11011515" cy="590880"/>
          </a:xfr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19" name="Line 10">
            <a:extLst>
              <a:ext uri="{FF2B5EF4-FFF2-40B4-BE49-F238E27FC236}">
                <a16:creationId xmlns:a16="http://schemas.microsoft.com/office/drawing/2014/main" id="{991E3F5C-CEB4-4620-B0DA-9E9ACF6A4F9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590240" y="867762"/>
            <a:ext cx="11013005" cy="0"/>
          </a:xfrm>
          <a:prstGeom prst="line">
            <a:avLst/>
          </a:prstGeom>
          <a:noFill/>
          <a:ln w="19050" cap="rnd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799" noProof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99EE01-834D-DE88-EF3B-52A6D909591F}"/>
              </a:ext>
            </a:extLst>
          </p:cNvPr>
          <p:cNvSpPr/>
          <p:nvPr userDrawn="1"/>
        </p:nvSpPr>
        <p:spPr>
          <a:xfrm>
            <a:off x="28891" y="6490875"/>
            <a:ext cx="599954" cy="36360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algn="ctr"/>
            <a:fld id="{86CB4B4D-7CA3-9044-876B-883B54F8677D}" type="slidenum">
              <a:rPr lang="fr-FR" sz="900" b="0" i="0" kern="0" smtClean="0">
                <a:solidFill>
                  <a:schemeClr val="bg1"/>
                </a:solidFill>
                <a:latin typeface="EYInterstate Light" panose="02000506000000020004" pitchFamily="2" charset="0"/>
                <a:ea typeface="Calibri Light" charset="0"/>
                <a:cs typeface="Calibri Light" charset="0"/>
                <a:sym typeface="EYInterstate Light" panose="02000506000000020004" pitchFamily="2" charset="0"/>
              </a:rPr>
              <a:pPr algn="ctr"/>
              <a:t>‹#›</a:t>
            </a:fld>
            <a:endParaRPr lang="fr-FR" sz="900" b="0" i="0">
              <a:solidFill>
                <a:schemeClr val="bg1"/>
              </a:solidFill>
              <a:latin typeface="EYInterstate Light" panose="02000506000000020004" pitchFamily="2" charset="0"/>
              <a:ea typeface="Calibri Light" charset="0"/>
              <a:cs typeface="Calibri Light" charset="0"/>
              <a:sym typeface="EYInterstate Light" panose="02000506000000020004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D58A9C-F57E-2A1B-C502-953C5B8E44A1}"/>
              </a:ext>
            </a:extLst>
          </p:cNvPr>
          <p:cNvSpPr/>
          <p:nvPr userDrawn="1"/>
        </p:nvSpPr>
        <p:spPr>
          <a:xfrm>
            <a:off x="628845" y="6572648"/>
            <a:ext cx="2835324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700" noProof="0">
                <a:solidFill>
                  <a:schemeClr val="bg1">
                    <a:lumMod val="50000"/>
                    <a:lumOff val="50000"/>
                  </a:schemeClr>
                </a:solidFill>
                <a:latin typeface="EYInterstate Light" panose="02000506000000020004" pitchFamily="2" charset="0"/>
                <a:cs typeface="Times New Roman" pitchFamily="18" charset="0"/>
                <a:sym typeface="EYInterstate Light" panose="02000506000000020004" pitchFamily="2" charset="0"/>
              </a:rPr>
              <a:t>© 2026 Propriété d'Ernst &amp; Young Consulting - Confidentiel</a:t>
            </a:r>
          </a:p>
        </p:txBody>
      </p:sp>
      <p:pic>
        <p:nvPicPr>
          <p:cNvPr id="7" name="Picture 2" descr="EY (entreprise) — Wikipédia">
            <a:extLst>
              <a:ext uri="{FF2B5EF4-FFF2-40B4-BE49-F238E27FC236}">
                <a16:creationId xmlns:a16="http://schemas.microsoft.com/office/drawing/2014/main" id="{05AE8566-E651-DFE9-E741-151879C281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5283" y="6613935"/>
            <a:ext cx="178263" cy="18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770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Yellow frame cover with author (for dark picture)">
    <p:bg>
      <p:bgPr>
        <a:blipFill dpi="0" rotWithShape="1">
          <a:blip>
            <a:lum/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56">
            <a:extLst>
              <a:ext uri="{FF2B5EF4-FFF2-40B4-BE49-F238E27FC236}">
                <a16:creationId xmlns:a16="http://schemas.microsoft.com/office/drawing/2014/main" id="{13A7AC18-CF42-4EC5-8D40-441EAE30A06C}"/>
              </a:ext>
            </a:extLst>
          </p:cNvPr>
          <p:cNvSpPr/>
          <p:nvPr userDrawn="1"/>
        </p:nvSpPr>
        <p:spPr>
          <a:xfrm>
            <a:off x="595910" y="715992"/>
            <a:ext cx="4927845" cy="4356340"/>
          </a:xfrm>
          <a:custGeom>
            <a:avLst/>
            <a:gdLst>
              <a:gd name="connsiteX0" fmla="*/ 4238387 w 4257675"/>
              <a:gd name="connsiteY0" fmla="*/ 0 h 3092804"/>
              <a:gd name="connsiteX1" fmla="*/ 4257675 w 4257675"/>
              <a:gd name="connsiteY1" fmla="*/ 0 h 3092804"/>
              <a:gd name="connsiteX2" fmla="*/ 4257675 w 4257675"/>
              <a:gd name="connsiteY2" fmla="*/ 3092804 h 3092804"/>
              <a:gd name="connsiteX3" fmla="*/ 0 w 4257675"/>
              <a:gd name="connsiteY3" fmla="*/ 3092804 h 3092804"/>
              <a:gd name="connsiteX4" fmla="*/ 0 w 4257675"/>
              <a:gd name="connsiteY4" fmla="*/ 747342 h 3092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7675" h="3092804">
                <a:moveTo>
                  <a:pt x="4238387" y="0"/>
                </a:moveTo>
                <a:lnTo>
                  <a:pt x="4257675" y="0"/>
                </a:lnTo>
                <a:lnTo>
                  <a:pt x="4257675" y="3092804"/>
                </a:lnTo>
                <a:lnTo>
                  <a:pt x="0" y="3092804"/>
                </a:lnTo>
                <a:lnTo>
                  <a:pt x="0" y="74734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>
              <a:latin typeface="EYInterstate Light" panose="02000506000000020004" pitchFamily="2" charset="0"/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AECACB7F-93A1-4183-A3DD-0AEE5B12FA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86141" y="1906597"/>
            <a:ext cx="4547382" cy="1379529"/>
          </a:xfrm>
        </p:spPr>
        <p:txBody>
          <a:bodyPr anchor="t" anchorCtr="0"/>
          <a:lstStyle>
            <a:lvl1pPr>
              <a:lnSpc>
                <a:spcPct val="100000"/>
              </a:lnSpc>
              <a:defRPr sz="3498" b="0">
                <a:solidFill>
                  <a:schemeClr val="bg1"/>
                </a:solidFill>
                <a:latin typeface="EYInterstate Light" panose="02000506000000020004" pitchFamily="2" charset="0"/>
                <a:cs typeface="Arial" pitchFamily="34" charset="0"/>
              </a:defRPr>
            </a:lvl1pPr>
          </a:lstStyle>
          <a:p>
            <a:r>
              <a:rPr lang="en-US"/>
              <a:t>Title </a:t>
            </a:r>
            <a:endParaRPr lang="en-GB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24A173F3-A499-413F-B0F6-215799FF3FD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86141" y="3411153"/>
            <a:ext cx="4547382" cy="429757"/>
          </a:xfrm>
        </p:spPr>
        <p:txBody>
          <a:bodyPr anchor="t" anchorCtr="0"/>
          <a:lstStyle>
            <a:lvl1pPr marL="0" indent="0" algn="l">
              <a:lnSpc>
                <a:spcPct val="100000"/>
              </a:lnSpc>
              <a:spcAft>
                <a:spcPts val="1199"/>
              </a:spcAft>
              <a:buNone/>
              <a:defRPr sz="1999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  <a:lvl2pPr marL="0" indent="0" algn="l">
              <a:buNone/>
              <a:defRPr sz="1599" b="1">
                <a:solidFill>
                  <a:srgbClr val="404040"/>
                </a:solidFill>
              </a:defRPr>
            </a:lvl2pPr>
            <a:lvl3pPr marL="913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Subtitle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02486AA5-CE55-49EA-94A9-857461A22F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86143" y="3965936"/>
            <a:ext cx="4547381" cy="285555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buNone/>
              <a:defRPr sz="1399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Date </a:t>
            </a:r>
            <a:endParaRPr lang="fr-FR"/>
          </a:p>
        </p:txBody>
      </p:sp>
      <p:grpSp>
        <p:nvGrpSpPr>
          <p:cNvPr id="209" name="Logo EY Global">
            <a:extLst>
              <a:ext uri="{FF2B5EF4-FFF2-40B4-BE49-F238E27FC236}">
                <a16:creationId xmlns:a16="http://schemas.microsoft.com/office/drawing/2014/main" id="{4A974765-8818-4A10-857F-706FAD65D6B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975111" y="5366795"/>
            <a:ext cx="1083444" cy="1269357"/>
            <a:chOff x="6529" y="3125"/>
            <a:chExt cx="772" cy="904"/>
          </a:xfrm>
          <a:solidFill>
            <a:schemeClr val="tx2"/>
          </a:solidFill>
        </p:grpSpPr>
        <p:sp>
          <p:nvSpPr>
            <p:cNvPr id="210" name="Freeform 5">
              <a:extLst>
                <a:ext uri="{FF2B5EF4-FFF2-40B4-BE49-F238E27FC236}">
                  <a16:creationId xmlns:a16="http://schemas.microsoft.com/office/drawing/2014/main" id="{21D078D6-BF9B-4055-A824-064EFFD7722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29" y="3125"/>
              <a:ext cx="619" cy="226"/>
            </a:xfrm>
            <a:custGeom>
              <a:avLst/>
              <a:gdLst>
                <a:gd name="T0" fmla="*/ 2473 w 2473"/>
                <a:gd name="T1" fmla="*/ 0 h 902"/>
                <a:gd name="T2" fmla="*/ 0 w 2473"/>
                <a:gd name="T3" fmla="*/ 902 h 902"/>
                <a:gd name="T4" fmla="*/ 2473 w 2473"/>
                <a:gd name="T5" fmla="*/ 466 h 902"/>
                <a:gd name="T6" fmla="*/ 2473 w 2473"/>
                <a:gd name="T7" fmla="*/ 0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73" h="902">
                  <a:moveTo>
                    <a:pt x="2473" y="0"/>
                  </a:moveTo>
                  <a:lnTo>
                    <a:pt x="0" y="902"/>
                  </a:lnTo>
                  <a:lnTo>
                    <a:pt x="2473" y="466"/>
                  </a:lnTo>
                  <a:lnTo>
                    <a:pt x="247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 sz="1799">
                <a:latin typeface="EYInterstate Light" panose="02000506000000020004" pitchFamily="2" charset="0"/>
              </a:endParaRPr>
            </a:p>
          </p:txBody>
        </p:sp>
        <p:sp>
          <p:nvSpPr>
            <p:cNvPr id="211" name="Freeform 6">
              <a:extLst>
                <a:ext uri="{FF2B5EF4-FFF2-40B4-BE49-F238E27FC236}">
                  <a16:creationId xmlns:a16="http://schemas.microsoft.com/office/drawing/2014/main" id="{A97243D6-D1EC-48A9-93A5-8B3539F8041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29" y="3444"/>
              <a:ext cx="772" cy="585"/>
            </a:xfrm>
            <a:custGeom>
              <a:avLst/>
              <a:gdLst>
                <a:gd name="T0" fmla="*/ 233 w 3088"/>
                <a:gd name="T1" fmla="*/ 1588 h 2339"/>
                <a:gd name="T2" fmla="*/ 253 w 3088"/>
                <a:gd name="T3" fmla="*/ 1795 h 2339"/>
                <a:gd name="T4" fmla="*/ 151 w 3088"/>
                <a:gd name="T5" fmla="*/ 1810 h 2339"/>
                <a:gd name="T6" fmla="*/ 351 w 3088"/>
                <a:gd name="T7" fmla="*/ 1761 h 2339"/>
                <a:gd name="T8" fmla="*/ 416 w 3088"/>
                <a:gd name="T9" fmla="*/ 1857 h 2339"/>
                <a:gd name="T10" fmla="*/ 1140 w 3088"/>
                <a:gd name="T11" fmla="*/ 1652 h 2339"/>
                <a:gd name="T12" fmla="*/ 1216 w 3088"/>
                <a:gd name="T13" fmla="*/ 1738 h 2339"/>
                <a:gd name="T14" fmla="*/ 696 w 3088"/>
                <a:gd name="T15" fmla="*/ 1546 h 2339"/>
                <a:gd name="T16" fmla="*/ 738 w 3088"/>
                <a:gd name="T17" fmla="*/ 1710 h 2339"/>
                <a:gd name="T18" fmla="*/ 860 w 3088"/>
                <a:gd name="T19" fmla="*/ 1854 h 2339"/>
                <a:gd name="T20" fmla="*/ 832 w 3088"/>
                <a:gd name="T21" fmla="*/ 1684 h 2339"/>
                <a:gd name="T22" fmla="*/ 2021 w 3088"/>
                <a:gd name="T23" fmla="*/ 1860 h 2339"/>
                <a:gd name="T24" fmla="*/ 2158 w 3088"/>
                <a:gd name="T25" fmla="*/ 1747 h 2339"/>
                <a:gd name="T26" fmla="*/ 2100 w 3088"/>
                <a:gd name="T27" fmla="*/ 1730 h 2339"/>
                <a:gd name="T28" fmla="*/ 2059 w 3088"/>
                <a:gd name="T29" fmla="*/ 1684 h 2339"/>
                <a:gd name="T30" fmla="*/ 1309 w 3088"/>
                <a:gd name="T31" fmla="*/ 1734 h 2339"/>
                <a:gd name="T32" fmla="*/ 1445 w 3088"/>
                <a:gd name="T33" fmla="*/ 1844 h 2339"/>
                <a:gd name="T34" fmla="*/ 1473 w 3088"/>
                <a:gd name="T35" fmla="*/ 1923 h 2339"/>
                <a:gd name="T36" fmla="*/ 1369 w 3088"/>
                <a:gd name="T37" fmla="*/ 1781 h 2339"/>
                <a:gd name="T38" fmla="*/ 1727 w 3088"/>
                <a:gd name="T39" fmla="*/ 1677 h 2339"/>
                <a:gd name="T40" fmla="*/ 1632 w 3088"/>
                <a:gd name="T41" fmla="*/ 1778 h 2339"/>
                <a:gd name="T42" fmla="*/ 1822 w 3088"/>
                <a:gd name="T43" fmla="*/ 1710 h 2339"/>
                <a:gd name="T44" fmla="*/ 1686 w 3088"/>
                <a:gd name="T45" fmla="*/ 1786 h 2339"/>
                <a:gd name="T46" fmla="*/ 1708 w 3088"/>
                <a:gd name="T47" fmla="*/ 1817 h 2339"/>
                <a:gd name="T48" fmla="*/ 2240 w 3088"/>
                <a:gd name="T49" fmla="*/ 1766 h 2339"/>
                <a:gd name="T50" fmla="*/ 2227 w 3088"/>
                <a:gd name="T51" fmla="*/ 1653 h 2339"/>
                <a:gd name="T52" fmla="*/ 2290 w 3088"/>
                <a:gd name="T53" fmla="*/ 1866 h 2339"/>
                <a:gd name="T54" fmla="*/ 2321 w 3088"/>
                <a:gd name="T55" fmla="*/ 1709 h 2339"/>
                <a:gd name="T56" fmla="*/ 2908 w 3088"/>
                <a:gd name="T57" fmla="*/ 1750 h 2339"/>
                <a:gd name="T58" fmla="*/ 2730 w 3088"/>
                <a:gd name="T59" fmla="*/ 1683 h 2339"/>
                <a:gd name="T60" fmla="*/ 2852 w 3088"/>
                <a:gd name="T61" fmla="*/ 1860 h 2339"/>
                <a:gd name="T62" fmla="*/ 2639 w 3088"/>
                <a:gd name="T63" fmla="*/ 1783 h 2339"/>
                <a:gd name="T64" fmla="*/ 2605 w 3088"/>
                <a:gd name="T65" fmla="*/ 1853 h 2339"/>
                <a:gd name="T66" fmla="*/ 2464 w 3088"/>
                <a:gd name="T67" fmla="*/ 1861 h 2339"/>
                <a:gd name="T68" fmla="*/ 2495 w 3088"/>
                <a:gd name="T69" fmla="*/ 1812 h 2339"/>
                <a:gd name="T70" fmla="*/ 2998 w 3088"/>
                <a:gd name="T71" fmla="*/ 1639 h 2339"/>
                <a:gd name="T72" fmla="*/ 975 w 3088"/>
                <a:gd name="T73" fmla="*/ 1860 h 2339"/>
                <a:gd name="T74" fmla="*/ 2416 w 3088"/>
                <a:gd name="T75" fmla="*/ 2069 h 2339"/>
                <a:gd name="T76" fmla="*/ 2510 w 3088"/>
                <a:gd name="T77" fmla="*/ 2251 h 2339"/>
                <a:gd name="T78" fmla="*/ 2485 w 3088"/>
                <a:gd name="T79" fmla="*/ 2074 h 2339"/>
                <a:gd name="T80" fmla="*/ 627 w 3088"/>
                <a:gd name="T81" fmla="*/ 2078 h 2339"/>
                <a:gd name="T82" fmla="*/ 672 w 3088"/>
                <a:gd name="T83" fmla="*/ 2089 h 2339"/>
                <a:gd name="T84" fmla="*/ 202 w 3088"/>
                <a:gd name="T85" fmla="*/ 2135 h 2339"/>
                <a:gd name="T86" fmla="*/ 310 w 3088"/>
                <a:gd name="T87" fmla="*/ 2174 h 2339"/>
                <a:gd name="T88" fmla="*/ 503 w 3088"/>
                <a:gd name="T89" fmla="*/ 2174 h 2339"/>
                <a:gd name="T90" fmla="*/ 374 w 3088"/>
                <a:gd name="T91" fmla="*/ 2185 h 2339"/>
                <a:gd name="T92" fmla="*/ 439 w 3088"/>
                <a:gd name="T93" fmla="*/ 2185 h 2339"/>
                <a:gd name="T94" fmla="*/ 2197 w 3088"/>
                <a:gd name="T95" fmla="*/ 2040 h 2339"/>
                <a:gd name="T96" fmla="*/ 1597 w 3088"/>
                <a:gd name="T97" fmla="*/ 2027 h 2339"/>
                <a:gd name="T98" fmla="*/ 1937 w 3088"/>
                <a:gd name="T99" fmla="*/ 2047 h 2339"/>
                <a:gd name="T100" fmla="*/ 2002 w 3088"/>
                <a:gd name="T101" fmla="*/ 2254 h 2339"/>
                <a:gd name="T102" fmla="*/ 2061 w 3088"/>
                <a:gd name="T103" fmla="*/ 2041 h 2339"/>
                <a:gd name="T104" fmla="*/ 2002 w 3088"/>
                <a:gd name="T105" fmla="*/ 2073 h 2339"/>
                <a:gd name="T106" fmla="*/ 767 w 3088"/>
                <a:gd name="T107" fmla="*/ 1934 h 2339"/>
                <a:gd name="T108" fmla="*/ 1202 w 3088"/>
                <a:gd name="T109" fmla="*/ 2037 h 2339"/>
                <a:gd name="T110" fmla="*/ 1108 w 3088"/>
                <a:gd name="T111" fmla="*/ 2086 h 2339"/>
                <a:gd name="T112" fmla="*/ 1280 w 3088"/>
                <a:gd name="T113" fmla="*/ 2078 h 2339"/>
                <a:gd name="T114" fmla="*/ 1385 w 3088"/>
                <a:gd name="T115" fmla="*/ 2249 h 2339"/>
                <a:gd name="T116" fmla="*/ 1403 w 3088"/>
                <a:gd name="T117" fmla="*/ 2332 h 2339"/>
                <a:gd name="T118" fmla="*/ 1354 w 3088"/>
                <a:gd name="T119" fmla="*/ 2200 h 2339"/>
                <a:gd name="T120" fmla="*/ 993 w 3088"/>
                <a:gd name="T121" fmla="*/ 2123 h 2339"/>
                <a:gd name="T122" fmla="*/ 397 w 3088"/>
                <a:gd name="T123" fmla="*/ 963 h 2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088" h="2339">
                  <a:moveTo>
                    <a:pt x="257" y="1763"/>
                  </a:moveTo>
                  <a:lnTo>
                    <a:pt x="257" y="1763"/>
                  </a:lnTo>
                  <a:lnTo>
                    <a:pt x="257" y="1755"/>
                  </a:lnTo>
                  <a:lnTo>
                    <a:pt x="256" y="1749"/>
                  </a:lnTo>
                  <a:lnTo>
                    <a:pt x="253" y="1736"/>
                  </a:lnTo>
                  <a:lnTo>
                    <a:pt x="247" y="1725"/>
                  </a:lnTo>
                  <a:lnTo>
                    <a:pt x="241" y="1716"/>
                  </a:lnTo>
                  <a:lnTo>
                    <a:pt x="233" y="1709"/>
                  </a:lnTo>
                  <a:lnTo>
                    <a:pt x="225" y="1704"/>
                  </a:lnTo>
                  <a:lnTo>
                    <a:pt x="219" y="1699"/>
                  </a:lnTo>
                  <a:lnTo>
                    <a:pt x="212" y="1696"/>
                  </a:lnTo>
                  <a:lnTo>
                    <a:pt x="212" y="1696"/>
                  </a:lnTo>
                  <a:lnTo>
                    <a:pt x="220" y="1690"/>
                  </a:lnTo>
                  <a:lnTo>
                    <a:pt x="226" y="1685"/>
                  </a:lnTo>
                  <a:lnTo>
                    <a:pt x="232" y="1678"/>
                  </a:lnTo>
                  <a:lnTo>
                    <a:pt x="237" y="1671"/>
                  </a:lnTo>
                  <a:lnTo>
                    <a:pt x="242" y="1663"/>
                  </a:lnTo>
                  <a:lnTo>
                    <a:pt x="244" y="1654"/>
                  </a:lnTo>
                  <a:lnTo>
                    <a:pt x="246" y="1645"/>
                  </a:lnTo>
                  <a:lnTo>
                    <a:pt x="246" y="1635"/>
                  </a:lnTo>
                  <a:lnTo>
                    <a:pt x="246" y="1635"/>
                  </a:lnTo>
                  <a:lnTo>
                    <a:pt x="246" y="1626"/>
                  </a:lnTo>
                  <a:lnTo>
                    <a:pt x="245" y="1618"/>
                  </a:lnTo>
                  <a:lnTo>
                    <a:pt x="243" y="1610"/>
                  </a:lnTo>
                  <a:lnTo>
                    <a:pt x="241" y="1602"/>
                  </a:lnTo>
                  <a:lnTo>
                    <a:pt x="237" y="1594"/>
                  </a:lnTo>
                  <a:lnTo>
                    <a:pt x="233" y="1588"/>
                  </a:lnTo>
                  <a:lnTo>
                    <a:pt x="227" y="1582"/>
                  </a:lnTo>
                  <a:lnTo>
                    <a:pt x="222" y="1577"/>
                  </a:lnTo>
                  <a:lnTo>
                    <a:pt x="215" y="1572"/>
                  </a:lnTo>
                  <a:lnTo>
                    <a:pt x="209" y="1568"/>
                  </a:lnTo>
                  <a:lnTo>
                    <a:pt x="201" y="1565"/>
                  </a:lnTo>
                  <a:lnTo>
                    <a:pt x="192" y="1561"/>
                  </a:lnTo>
                  <a:lnTo>
                    <a:pt x="183" y="1559"/>
                  </a:lnTo>
                  <a:lnTo>
                    <a:pt x="173" y="1557"/>
                  </a:lnTo>
                  <a:lnTo>
                    <a:pt x="163" y="1557"/>
                  </a:lnTo>
                  <a:lnTo>
                    <a:pt x="152" y="1556"/>
                  </a:lnTo>
                  <a:lnTo>
                    <a:pt x="22" y="1556"/>
                  </a:lnTo>
                  <a:lnTo>
                    <a:pt x="22" y="1860"/>
                  </a:lnTo>
                  <a:lnTo>
                    <a:pt x="151" y="1860"/>
                  </a:lnTo>
                  <a:lnTo>
                    <a:pt x="151" y="1860"/>
                  </a:lnTo>
                  <a:lnTo>
                    <a:pt x="163" y="1860"/>
                  </a:lnTo>
                  <a:lnTo>
                    <a:pt x="174" y="1859"/>
                  </a:lnTo>
                  <a:lnTo>
                    <a:pt x="185" y="1857"/>
                  </a:lnTo>
                  <a:lnTo>
                    <a:pt x="195" y="1854"/>
                  </a:lnTo>
                  <a:lnTo>
                    <a:pt x="205" y="1850"/>
                  </a:lnTo>
                  <a:lnTo>
                    <a:pt x="214" y="1846"/>
                  </a:lnTo>
                  <a:lnTo>
                    <a:pt x="222" y="1840"/>
                  </a:lnTo>
                  <a:lnTo>
                    <a:pt x="228" y="1835"/>
                  </a:lnTo>
                  <a:lnTo>
                    <a:pt x="235" y="1828"/>
                  </a:lnTo>
                  <a:lnTo>
                    <a:pt x="241" y="1821"/>
                  </a:lnTo>
                  <a:lnTo>
                    <a:pt x="246" y="1813"/>
                  </a:lnTo>
                  <a:lnTo>
                    <a:pt x="249" y="1804"/>
                  </a:lnTo>
                  <a:lnTo>
                    <a:pt x="253" y="1795"/>
                  </a:lnTo>
                  <a:lnTo>
                    <a:pt x="255" y="1785"/>
                  </a:lnTo>
                  <a:lnTo>
                    <a:pt x="256" y="1774"/>
                  </a:lnTo>
                  <a:lnTo>
                    <a:pt x="257" y="1763"/>
                  </a:lnTo>
                  <a:lnTo>
                    <a:pt x="257" y="1763"/>
                  </a:lnTo>
                  <a:close/>
                  <a:moveTo>
                    <a:pt x="151" y="1810"/>
                  </a:moveTo>
                  <a:lnTo>
                    <a:pt x="78" y="1810"/>
                  </a:lnTo>
                  <a:lnTo>
                    <a:pt x="78" y="1722"/>
                  </a:lnTo>
                  <a:lnTo>
                    <a:pt x="151" y="1722"/>
                  </a:lnTo>
                  <a:lnTo>
                    <a:pt x="151" y="1722"/>
                  </a:lnTo>
                  <a:lnTo>
                    <a:pt x="162" y="1723"/>
                  </a:lnTo>
                  <a:lnTo>
                    <a:pt x="171" y="1725"/>
                  </a:lnTo>
                  <a:lnTo>
                    <a:pt x="179" y="1728"/>
                  </a:lnTo>
                  <a:lnTo>
                    <a:pt x="185" y="1733"/>
                  </a:lnTo>
                  <a:lnTo>
                    <a:pt x="191" y="1739"/>
                  </a:lnTo>
                  <a:lnTo>
                    <a:pt x="194" y="1747"/>
                  </a:lnTo>
                  <a:lnTo>
                    <a:pt x="196" y="1755"/>
                  </a:lnTo>
                  <a:lnTo>
                    <a:pt x="198" y="1765"/>
                  </a:lnTo>
                  <a:lnTo>
                    <a:pt x="198" y="1765"/>
                  </a:lnTo>
                  <a:lnTo>
                    <a:pt x="196" y="1775"/>
                  </a:lnTo>
                  <a:lnTo>
                    <a:pt x="194" y="1784"/>
                  </a:lnTo>
                  <a:lnTo>
                    <a:pt x="190" y="1792"/>
                  </a:lnTo>
                  <a:lnTo>
                    <a:pt x="185" y="1797"/>
                  </a:lnTo>
                  <a:lnTo>
                    <a:pt x="179" y="1803"/>
                  </a:lnTo>
                  <a:lnTo>
                    <a:pt x="171" y="1806"/>
                  </a:lnTo>
                  <a:lnTo>
                    <a:pt x="161" y="1808"/>
                  </a:lnTo>
                  <a:lnTo>
                    <a:pt x="151" y="1810"/>
                  </a:lnTo>
                  <a:lnTo>
                    <a:pt x="151" y="1810"/>
                  </a:lnTo>
                  <a:close/>
                  <a:moveTo>
                    <a:pt x="150" y="1673"/>
                  </a:moveTo>
                  <a:lnTo>
                    <a:pt x="78" y="1673"/>
                  </a:lnTo>
                  <a:lnTo>
                    <a:pt x="78" y="1608"/>
                  </a:lnTo>
                  <a:lnTo>
                    <a:pt x="148" y="1608"/>
                  </a:lnTo>
                  <a:lnTo>
                    <a:pt x="148" y="1608"/>
                  </a:lnTo>
                  <a:lnTo>
                    <a:pt x="157" y="1609"/>
                  </a:lnTo>
                  <a:lnTo>
                    <a:pt x="166" y="1610"/>
                  </a:lnTo>
                  <a:lnTo>
                    <a:pt x="172" y="1612"/>
                  </a:lnTo>
                  <a:lnTo>
                    <a:pt x="178" y="1615"/>
                  </a:lnTo>
                  <a:lnTo>
                    <a:pt x="182" y="1621"/>
                  </a:lnTo>
                  <a:lnTo>
                    <a:pt x="185" y="1626"/>
                  </a:lnTo>
                  <a:lnTo>
                    <a:pt x="187" y="1633"/>
                  </a:lnTo>
                  <a:lnTo>
                    <a:pt x="188" y="1641"/>
                  </a:lnTo>
                  <a:lnTo>
                    <a:pt x="188" y="1641"/>
                  </a:lnTo>
                  <a:lnTo>
                    <a:pt x="188" y="1646"/>
                  </a:lnTo>
                  <a:lnTo>
                    <a:pt x="187" y="1652"/>
                  </a:lnTo>
                  <a:lnTo>
                    <a:pt x="184" y="1657"/>
                  </a:lnTo>
                  <a:lnTo>
                    <a:pt x="181" y="1662"/>
                  </a:lnTo>
                  <a:lnTo>
                    <a:pt x="175" y="1666"/>
                  </a:lnTo>
                  <a:lnTo>
                    <a:pt x="169" y="1669"/>
                  </a:lnTo>
                  <a:lnTo>
                    <a:pt x="161" y="1672"/>
                  </a:lnTo>
                  <a:lnTo>
                    <a:pt x="150" y="1673"/>
                  </a:lnTo>
                  <a:lnTo>
                    <a:pt x="150" y="1673"/>
                  </a:lnTo>
                  <a:close/>
                  <a:moveTo>
                    <a:pt x="296" y="1764"/>
                  </a:moveTo>
                  <a:lnTo>
                    <a:pt x="296" y="1639"/>
                  </a:lnTo>
                  <a:lnTo>
                    <a:pt x="351" y="1639"/>
                  </a:lnTo>
                  <a:lnTo>
                    <a:pt x="351" y="1761"/>
                  </a:lnTo>
                  <a:lnTo>
                    <a:pt x="351" y="1761"/>
                  </a:lnTo>
                  <a:lnTo>
                    <a:pt x="351" y="1773"/>
                  </a:lnTo>
                  <a:lnTo>
                    <a:pt x="353" y="1785"/>
                  </a:lnTo>
                  <a:lnTo>
                    <a:pt x="356" y="1794"/>
                  </a:lnTo>
                  <a:lnTo>
                    <a:pt x="361" y="1802"/>
                  </a:lnTo>
                  <a:lnTo>
                    <a:pt x="366" y="1807"/>
                  </a:lnTo>
                  <a:lnTo>
                    <a:pt x="373" y="1812"/>
                  </a:lnTo>
                  <a:lnTo>
                    <a:pt x="382" y="1814"/>
                  </a:lnTo>
                  <a:lnTo>
                    <a:pt x="392" y="1815"/>
                  </a:lnTo>
                  <a:lnTo>
                    <a:pt x="392" y="1815"/>
                  </a:lnTo>
                  <a:lnTo>
                    <a:pt x="402" y="1814"/>
                  </a:lnTo>
                  <a:lnTo>
                    <a:pt x="409" y="1812"/>
                  </a:lnTo>
                  <a:lnTo>
                    <a:pt x="417" y="1807"/>
                  </a:lnTo>
                  <a:lnTo>
                    <a:pt x="423" y="1802"/>
                  </a:lnTo>
                  <a:lnTo>
                    <a:pt x="427" y="1794"/>
                  </a:lnTo>
                  <a:lnTo>
                    <a:pt x="430" y="1784"/>
                  </a:lnTo>
                  <a:lnTo>
                    <a:pt x="433" y="1773"/>
                  </a:lnTo>
                  <a:lnTo>
                    <a:pt x="433" y="1761"/>
                  </a:lnTo>
                  <a:lnTo>
                    <a:pt x="433" y="1639"/>
                  </a:lnTo>
                  <a:lnTo>
                    <a:pt x="488" y="1639"/>
                  </a:lnTo>
                  <a:lnTo>
                    <a:pt x="488" y="1860"/>
                  </a:lnTo>
                  <a:lnTo>
                    <a:pt x="433" y="1860"/>
                  </a:lnTo>
                  <a:lnTo>
                    <a:pt x="433" y="1843"/>
                  </a:lnTo>
                  <a:lnTo>
                    <a:pt x="433" y="1843"/>
                  </a:lnTo>
                  <a:lnTo>
                    <a:pt x="428" y="1848"/>
                  </a:lnTo>
                  <a:lnTo>
                    <a:pt x="422" y="1853"/>
                  </a:lnTo>
                  <a:lnTo>
                    <a:pt x="416" y="1857"/>
                  </a:lnTo>
                  <a:lnTo>
                    <a:pt x="409" y="1859"/>
                  </a:lnTo>
                  <a:lnTo>
                    <a:pt x="403" y="1862"/>
                  </a:lnTo>
                  <a:lnTo>
                    <a:pt x="395" y="1864"/>
                  </a:lnTo>
                  <a:lnTo>
                    <a:pt x="387" y="1865"/>
                  </a:lnTo>
                  <a:lnTo>
                    <a:pt x="380" y="1866"/>
                  </a:lnTo>
                  <a:lnTo>
                    <a:pt x="380" y="1866"/>
                  </a:lnTo>
                  <a:lnTo>
                    <a:pt x="366" y="1865"/>
                  </a:lnTo>
                  <a:lnTo>
                    <a:pt x="355" y="1862"/>
                  </a:lnTo>
                  <a:lnTo>
                    <a:pt x="345" y="1859"/>
                  </a:lnTo>
                  <a:lnTo>
                    <a:pt x="336" y="1855"/>
                  </a:lnTo>
                  <a:lnTo>
                    <a:pt x="328" y="1849"/>
                  </a:lnTo>
                  <a:lnTo>
                    <a:pt x="321" y="1844"/>
                  </a:lnTo>
                  <a:lnTo>
                    <a:pt x="316" y="1836"/>
                  </a:lnTo>
                  <a:lnTo>
                    <a:pt x="310" y="1828"/>
                  </a:lnTo>
                  <a:lnTo>
                    <a:pt x="307" y="1821"/>
                  </a:lnTo>
                  <a:lnTo>
                    <a:pt x="304" y="1813"/>
                  </a:lnTo>
                  <a:lnTo>
                    <a:pt x="299" y="1795"/>
                  </a:lnTo>
                  <a:lnTo>
                    <a:pt x="297" y="1779"/>
                  </a:lnTo>
                  <a:lnTo>
                    <a:pt x="296" y="1764"/>
                  </a:lnTo>
                  <a:lnTo>
                    <a:pt x="296" y="1764"/>
                  </a:lnTo>
                  <a:close/>
                  <a:moveTo>
                    <a:pt x="1135" y="1860"/>
                  </a:moveTo>
                  <a:lnTo>
                    <a:pt x="1079" y="1860"/>
                  </a:lnTo>
                  <a:lnTo>
                    <a:pt x="1079" y="1639"/>
                  </a:lnTo>
                  <a:lnTo>
                    <a:pt x="1135" y="1639"/>
                  </a:lnTo>
                  <a:lnTo>
                    <a:pt x="1135" y="1657"/>
                  </a:lnTo>
                  <a:lnTo>
                    <a:pt x="1135" y="1657"/>
                  </a:lnTo>
                  <a:lnTo>
                    <a:pt x="1140" y="1652"/>
                  </a:lnTo>
                  <a:lnTo>
                    <a:pt x="1146" y="1646"/>
                  </a:lnTo>
                  <a:lnTo>
                    <a:pt x="1152" y="1643"/>
                  </a:lnTo>
                  <a:lnTo>
                    <a:pt x="1159" y="1640"/>
                  </a:lnTo>
                  <a:lnTo>
                    <a:pt x="1167" y="1636"/>
                  </a:lnTo>
                  <a:lnTo>
                    <a:pt x="1173" y="1635"/>
                  </a:lnTo>
                  <a:lnTo>
                    <a:pt x="1182" y="1634"/>
                  </a:lnTo>
                  <a:lnTo>
                    <a:pt x="1190" y="1633"/>
                  </a:lnTo>
                  <a:lnTo>
                    <a:pt x="1190" y="1633"/>
                  </a:lnTo>
                  <a:lnTo>
                    <a:pt x="1200" y="1634"/>
                  </a:lnTo>
                  <a:lnTo>
                    <a:pt x="1208" y="1635"/>
                  </a:lnTo>
                  <a:lnTo>
                    <a:pt x="1217" y="1637"/>
                  </a:lnTo>
                  <a:lnTo>
                    <a:pt x="1225" y="1640"/>
                  </a:lnTo>
                  <a:lnTo>
                    <a:pt x="1233" y="1643"/>
                  </a:lnTo>
                  <a:lnTo>
                    <a:pt x="1239" y="1648"/>
                  </a:lnTo>
                  <a:lnTo>
                    <a:pt x="1245" y="1653"/>
                  </a:lnTo>
                  <a:lnTo>
                    <a:pt x="1250" y="1659"/>
                  </a:lnTo>
                  <a:lnTo>
                    <a:pt x="1256" y="1666"/>
                  </a:lnTo>
                  <a:lnTo>
                    <a:pt x="1259" y="1674"/>
                  </a:lnTo>
                  <a:lnTo>
                    <a:pt x="1264" y="1682"/>
                  </a:lnTo>
                  <a:lnTo>
                    <a:pt x="1266" y="1690"/>
                  </a:lnTo>
                  <a:lnTo>
                    <a:pt x="1268" y="1700"/>
                  </a:lnTo>
                  <a:lnTo>
                    <a:pt x="1270" y="1711"/>
                  </a:lnTo>
                  <a:lnTo>
                    <a:pt x="1271" y="1722"/>
                  </a:lnTo>
                  <a:lnTo>
                    <a:pt x="1271" y="1734"/>
                  </a:lnTo>
                  <a:lnTo>
                    <a:pt x="1271" y="1860"/>
                  </a:lnTo>
                  <a:lnTo>
                    <a:pt x="1216" y="1860"/>
                  </a:lnTo>
                  <a:lnTo>
                    <a:pt x="1216" y="1738"/>
                  </a:lnTo>
                  <a:lnTo>
                    <a:pt x="1216" y="1738"/>
                  </a:lnTo>
                  <a:lnTo>
                    <a:pt x="1216" y="1725"/>
                  </a:lnTo>
                  <a:lnTo>
                    <a:pt x="1214" y="1714"/>
                  </a:lnTo>
                  <a:lnTo>
                    <a:pt x="1211" y="1705"/>
                  </a:lnTo>
                  <a:lnTo>
                    <a:pt x="1206" y="1697"/>
                  </a:lnTo>
                  <a:lnTo>
                    <a:pt x="1201" y="1691"/>
                  </a:lnTo>
                  <a:lnTo>
                    <a:pt x="1194" y="1687"/>
                  </a:lnTo>
                  <a:lnTo>
                    <a:pt x="1186" y="1685"/>
                  </a:lnTo>
                  <a:lnTo>
                    <a:pt x="1176" y="1684"/>
                  </a:lnTo>
                  <a:lnTo>
                    <a:pt x="1176" y="1684"/>
                  </a:lnTo>
                  <a:lnTo>
                    <a:pt x="1167" y="1685"/>
                  </a:lnTo>
                  <a:lnTo>
                    <a:pt x="1158" y="1687"/>
                  </a:lnTo>
                  <a:lnTo>
                    <a:pt x="1151" y="1691"/>
                  </a:lnTo>
                  <a:lnTo>
                    <a:pt x="1146" y="1697"/>
                  </a:lnTo>
                  <a:lnTo>
                    <a:pt x="1140" y="1705"/>
                  </a:lnTo>
                  <a:lnTo>
                    <a:pt x="1137" y="1715"/>
                  </a:lnTo>
                  <a:lnTo>
                    <a:pt x="1135" y="1726"/>
                  </a:lnTo>
                  <a:lnTo>
                    <a:pt x="1135" y="1738"/>
                  </a:lnTo>
                  <a:lnTo>
                    <a:pt x="1135" y="1860"/>
                  </a:lnTo>
                  <a:close/>
                  <a:moveTo>
                    <a:pt x="593" y="1742"/>
                  </a:moveTo>
                  <a:lnTo>
                    <a:pt x="593" y="1860"/>
                  </a:lnTo>
                  <a:lnTo>
                    <a:pt x="537" y="1860"/>
                  </a:lnTo>
                  <a:lnTo>
                    <a:pt x="537" y="1639"/>
                  </a:lnTo>
                  <a:lnTo>
                    <a:pt x="593" y="1639"/>
                  </a:lnTo>
                  <a:lnTo>
                    <a:pt x="593" y="1742"/>
                  </a:lnTo>
                  <a:close/>
                  <a:moveTo>
                    <a:pt x="641" y="1573"/>
                  </a:moveTo>
                  <a:lnTo>
                    <a:pt x="696" y="1546"/>
                  </a:lnTo>
                  <a:lnTo>
                    <a:pt x="696" y="1747"/>
                  </a:lnTo>
                  <a:lnTo>
                    <a:pt x="696" y="1860"/>
                  </a:lnTo>
                  <a:lnTo>
                    <a:pt x="641" y="1860"/>
                  </a:lnTo>
                  <a:lnTo>
                    <a:pt x="641" y="1573"/>
                  </a:lnTo>
                  <a:close/>
                  <a:moveTo>
                    <a:pt x="871" y="1654"/>
                  </a:moveTo>
                  <a:lnTo>
                    <a:pt x="871" y="1654"/>
                  </a:lnTo>
                  <a:lnTo>
                    <a:pt x="866" y="1648"/>
                  </a:lnTo>
                  <a:lnTo>
                    <a:pt x="861" y="1645"/>
                  </a:lnTo>
                  <a:lnTo>
                    <a:pt x="854" y="1641"/>
                  </a:lnTo>
                  <a:lnTo>
                    <a:pt x="849" y="1639"/>
                  </a:lnTo>
                  <a:lnTo>
                    <a:pt x="842" y="1636"/>
                  </a:lnTo>
                  <a:lnTo>
                    <a:pt x="835" y="1634"/>
                  </a:lnTo>
                  <a:lnTo>
                    <a:pt x="822" y="1633"/>
                  </a:lnTo>
                  <a:lnTo>
                    <a:pt x="822" y="1633"/>
                  </a:lnTo>
                  <a:lnTo>
                    <a:pt x="812" y="1634"/>
                  </a:lnTo>
                  <a:lnTo>
                    <a:pt x="802" y="1635"/>
                  </a:lnTo>
                  <a:lnTo>
                    <a:pt x="794" y="1637"/>
                  </a:lnTo>
                  <a:lnTo>
                    <a:pt x="786" y="1641"/>
                  </a:lnTo>
                  <a:lnTo>
                    <a:pt x="778" y="1645"/>
                  </a:lnTo>
                  <a:lnTo>
                    <a:pt x="770" y="1651"/>
                  </a:lnTo>
                  <a:lnTo>
                    <a:pt x="764" y="1657"/>
                  </a:lnTo>
                  <a:lnTo>
                    <a:pt x="758" y="1664"/>
                  </a:lnTo>
                  <a:lnTo>
                    <a:pt x="753" y="1672"/>
                  </a:lnTo>
                  <a:lnTo>
                    <a:pt x="748" y="1680"/>
                  </a:lnTo>
                  <a:lnTo>
                    <a:pt x="744" y="1689"/>
                  </a:lnTo>
                  <a:lnTo>
                    <a:pt x="741" y="1699"/>
                  </a:lnTo>
                  <a:lnTo>
                    <a:pt x="738" y="1710"/>
                  </a:lnTo>
                  <a:lnTo>
                    <a:pt x="736" y="1722"/>
                  </a:lnTo>
                  <a:lnTo>
                    <a:pt x="735" y="1734"/>
                  </a:lnTo>
                  <a:lnTo>
                    <a:pt x="735" y="1747"/>
                  </a:lnTo>
                  <a:lnTo>
                    <a:pt x="735" y="1747"/>
                  </a:lnTo>
                  <a:lnTo>
                    <a:pt x="735" y="1761"/>
                  </a:lnTo>
                  <a:lnTo>
                    <a:pt x="736" y="1773"/>
                  </a:lnTo>
                  <a:lnTo>
                    <a:pt x="738" y="1785"/>
                  </a:lnTo>
                  <a:lnTo>
                    <a:pt x="741" y="1796"/>
                  </a:lnTo>
                  <a:lnTo>
                    <a:pt x="744" y="1807"/>
                  </a:lnTo>
                  <a:lnTo>
                    <a:pt x="747" y="1817"/>
                  </a:lnTo>
                  <a:lnTo>
                    <a:pt x="752" y="1826"/>
                  </a:lnTo>
                  <a:lnTo>
                    <a:pt x="757" y="1834"/>
                  </a:lnTo>
                  <a:lnTo>
                    <a:pt x="764" y="1841"/>
                  </a:lnTo>
                  <a:lnTo>
                    <a:pt x="769" y="1847"/>
                  </a:lnTo>
                  <a:lnTo>
                    <a:pt x="777" y="1853"/>
                  </a:lnTo>
                  <a:lnTo>
                    <a:pt x="785" y="1857"/>
                  </a:lnTo>
                  <a:lnTo>
                    <a:pt x="792" y="1860"/>
                  </a:lnTo>
                  <a:lnTo>
                    <a:pt x="801" y="1864"/>
                  </a:lnTo>
                  <a:lnTo>
                    <a:pt x="811" y="1865"/>
                  </a:lnTo>
                  <a:lnTo>
                    <a:pt x="821" y="1866"/>
                  </a:lnTo>
                  <a:lnTo>
                    <a:pt x="821" y="1866"/>
                  </a:lnTo>
                  <a:lnTo>
                    <a:pt x="828" y="1865"/>
                  </a:lnTo>
                  <a:lnTo>
                    <a:pt x="834" y="1864"/>
                  </a:lnTo>
                  <a:lnTo>
                    <a:pt x="841" y="1862"/>
                  </a:lnTo>
                  <a:lnTo>
                    <a:pt x="848" y="1860"/>
                  </a:lnTo>
                  <a:lnTo>
                    <a:pt x="853" y="1857"/>
                  </a:lnTo>
                  <a:lnTo>
                    <a:pt x="860" y="1854"/>
                  </a:lnTo>
                  <a:lnTo>
                    <a:pt x="865" y="1849"/>
                  </a:lnTo>
                  <a:lnTo>
                    <a:pt x="871" y="1844"/>
                  </a:lnTo>
                  <a:lnTo>
                    <a:pt x="871" y="1860"/>
                  </a:lnTo>
                  <a:lnTo>
                    <a:pt x="926" y="1860"/>
                  </a:lnTo>
                  <a:lnTo>
                    <a:pt x="926" y="1546"/>
                  </a:lnTo>
                  <a:lnTo>
                    <a:pt x="871" y="1573"/>
                  </a:lnTo>
                  <a:lnTo>
                    <a:pt x="871" y="1654"/>
                  </a:lnTo>
                  <a:close/>
                  <a:moveTo>
                    <a:pt x="832" y="1815"/>
                  </a:moveTo>
                  <a:lnTo>
                    <a:pt x="832" y="1815"/>
                  </a:lnTo>
                  <a:lnTo>
                    <a:pt x="826" y="1814"/>
                  </a:lnTo>
                  <a:lnTo>
                    <a:pt x="818" y="1812"/>
                  </a:lnTo>
                  <a:lnTo>
                    <a:pt x="811" y="1808"/>
                  </a:lnTo>
                  <a:lnTo>
                    <a:pt x="805" y="1802"/>
                  </a:lnTo>
                  <a:lnTo>
                    <a:pt x="799" y="1793"/>
                  </a:lnTo>
                  <a:lnTo>
                    <a:pt x="795" y="1781"/>
                  </a:lnTo>
                  <a:lnTo>
                    <a:pt x="791" y="1765"/>
                  </a:lnTo>
                  <a:lnTo>
                    <a:pt x="790" y="1746"/>
                  </a:lnTo>
                  <a:lnTo>
                    <a:pt x="790" y="1746"/>
                  </a:lnTo>
                  <a:lnTo>
                    <a:pt x="791" y="1728"/>
                  </a:lnTo>
                  <a:lnTo>
                    <a:pt x="795" y="1715"/>
                  </a:lnTo>
                  <a:lnTo>
                    <a:pt x="799" y="1704"/>
                  </a:lnTo>
                  <a:lnTo>
                    <a:pt x="805" y="1696"/>
                  </a:lnTo>
                  <a:lnTo>
                    <a:pt x="810" y="1689"/>
                  </a:lnTo>
                  <a:lnTo>
                    <a:pt x="818" y="1686"/>
                  </a:lnTo>
                  <a:lnTo>
                    <a:pt x="824" y="1684"/>
                  </a:lnTo>
                  <a:lnTo>
                    <a:pt x="832" y="1684"/>
                  </a:lnTo>
                  <a:lnTo>
                    <a:pt x="832" y="1684"/>
                  </a:lnTo>
                  <a:lnTo>
                    <a:pt x="839" y="1684"/>
                  </a:lnTo>
                  <a:lnTo>
                    <a:pt x="845" y="1686"/>
                  </a:lnTo>
                  <a:lnTo>
                    <a:pt x="852" y="1688"/>
                  </a:lnTo>
                  <a:lnTo>
                    <a:pt x="856" y="1691"/>
                  </a:lnTo>
                  <a:lnTo>
                    <a:pt x="861" y="1695"/>
                  </a:lnTo>
                  <a:lnTo>
                    <a:pt x="865" y="1698"/>
                  </a:lnTo>
                  <a:lnTo>
                    <a:pt x="871" y="1706"/>
                  </a:lnTo>
                  <a:lnTo>
                    <a:pt x="871" y="1793"/>
                  </a:lnTo>
                  <a:lnTo>
                    <a:pt x="871" y="1793"/>
                  </a:lnTo>
                  <a:lnTo>
                    <a:pt x="864" y="1801"/>
                  </a:lnTo>
                  <a:lnTo>
                    <a:pt x="856" y="1807"/>
                  </a:lnTo>
                  <a:lnTo>
                    <a:pt x="852" y="1811"/>
                  </a:lnTo>
                  <a:lnTo>
                    <a:pt x="845" y="1813"/>
                  </a:lnTo>
                  <a:lnTo>
                    <a:pt x="840" y="1814"/>
                  </a:lnTo>
                  <a:lnTo>
                    <a:pt x="832" y="1815"/>
                  </a:lnTo>
                  <a:lnTo>
                    <a:pt x="832" y="1815"/>
                  </a:lnTo>
                  <a:close/>
                  <a:moveTo>
                    <a:pt x="2069" y="1633"/>
                  </a:moveTo>
                  <a:lnTo>
                    <a:pt x="2069" y="1633"/>
                  </a:lnTo>
                  <a:lnTo>
                    <a:pt x="2064" y="1634"/>
                  </a:lnTo>
                  <a:lnTo>
                    <a:pt x="2057" y="1635"/>
                  </a:lnTo>
                  <a:lnTo>
                    <a:pt x="2044" y="1639"/>
                  </a:lnTo>
                  <a:lnTo>
                    <a:pt x="2032" y="1645"/>
                  </a:lnTo>
                  <a:lnTo>
                    <a:pt x="2021" y="1654"/>
                  </a:lnTo>
                  <a:lnTo>
                    <a:pt x="2021" y="1551"/>
                  </a:lnTo>
                  <a:lnTo>
                    <a:pt x="1966" y="1579"/>
                  </a:lnTo>
                  <a:lnTo>
                    <a:pt x="1966" y="1860"/>
                  </a:lnTo>
                  <a:lnTo>
                    <a:pt x="2021" y="1860"/>
                  </a:lnTo>
                  <a:lnTo>
                    <a:pt x="2021" y="1844"/>
                  </a:lnTo>
                  <a:lnTo>
                    <a:pt x="2021" y="1844"/>
                  </a:lnTo>
                  <a:lnTo>
                    <a:pt x="2025" y="1849"/>
                  </a:lnTo>
                  <a:lnTo>
                    <a:pt x="2032" y="1854"/>
                  </a:lnTo>
                  <a:lnTo>
                    <a:pt x="2037" y="1857"/>
                  </a:lnTo>
                  <a:lnTo>
                    <a:pt x="2044" y="1860"/>
                  </a:lnTo>
                  <a:lnTo>
                    <a:pt x="2049" y="1862"/>
                  </a:lnTo>
                  <a:lnTo>
                    <a:pt x="2057" y="1864"/>
                  </a:lnTo>
                  <a:lnTo>
                    <a:pt x="2064" y="1865"/>
                  </a:lnTo>
                  <a:lnTo>
                    <a:pt x="2070" y="1866"/>
                  </a:lnTo>
                  <a:lnTo>
                    <a:pt x="2070" y="1866"/>
                  </a:lnTo>
                  <a:lnTo>
                    <a:pt x="2080" y="1865"/>
                  </a:lnTo>
                  <a:lnTo>
                    <a:pt x="2090" y="1864"/>
                  </a:lnTo>
                  <a:lnTo>
                    <a:pt x="2099" y="1861"/>
                  </a:lnTo>
                  <a:lnTo>
                    <a:pt x="2108" y="1857"/>
                  </a:lnTo>
                  <a:lnTo>
                    <a:pt x="2116" y="1853"/>
                  </a:lnTo>
                  <a:lnTo>
                    <a:pt x="2122" y="1848"/>
                  </a:lnTo>
                  <a:lnTo>
                    <a:pt x="2129" y="1841"/>
                  </a:lnTo>
                  <a:lnTo>
                    <a:pt x="2134" y="1835"/>
                  </a:lnTo>
                  <a:lnTo>
                    <a:pt x="2140" y="1826"/>
                  </a:lnTo>
                  <a:lnTo>
                    <a:pt x="2144" y="1817"/>
                  </a:lnTo>
                  <a:lnTo>
                    <a:pt x="2148" y="1807"/>
                  </a:lnTo>
                  <a:lnTo>
                    <a:pt x="2151" y="1797"/>
                  </a:lnTo>
                  <a:lnTo>
                    <a:pt x="2154" y="1786"/>
                  </a:lnTo>
                  <a:lnTo>
                    <a:pt x="2155" y="1774"/>
                  </a:lnTo>
                  <a:lnTo>
                    <a:pt x="2157" y="1761"/>
                  </a:lnTo>
                  <a:lnTo>
                    <a:pt x="2158" y="1747"/>
                  </a:lnTo>
                  <a:lnTo>
                    <a:pt x="2158" y="1747"/>
                  </a:lnTo>
                  <a:lnTo>
                    <a:pt x="2157" y="1734"/>
                  </a:lnTo>
                  <a:lnTo>
                    <a:pt x="2155" y="1722"/>
                  </a:lnTo>
                  <a:lnTo>
                    <a:pt x="2153" y="1710"/>
                  </a:lnTo>
                  <a:lnTo>
                    <a:pt x="2151" y="1699"/>
                  </a:lnTo>
                  <a:lnTo>
                    <a:pt x="2148" y="1689"/>
                  </a:lnTo>
                  <a:lnTo>
                    <a:pt x="2143" y="1680"/>
                  </a:lnTo>
                  <a:lnTo>
                    <a:pt x="2139" y="1672"/>
                  </a:lnTo>
                  <a:lnTo>
                    <a:pt x="2133" y="1664"/>
                  </a:lnTo>
                  <a:lnTo>
                    <a:pt x="2128" y="1657"/>
                  </a:lnTo>
                  <a:lnTo>
                    <a:pt x="2121" y="1651"/>
                  </a:lnTo>
                  <a:lnTo>
                    <a:pt x="2113" y="1645"/>
                  </a:lnTo>
                  <a:lnTo>
                    <a:pt x="2106" y="1641"/>
                  </a:lnTo>
                  <a:lnTo>
                    <a:pt x="2098" y="1637"/>
                  </a:lnTo>
                  <a:lnTo>
                    <a:pt x="2089" y="1635"/>
                  </a:lnTo>
                  <a:lnTo>
                    <a:pt x="2079" y="1634"/>
                  </a:lnTo>
                  <a:lnTo>
                    <a:pt x="2069" y="1633"/>
                  </a:lnTo>
                  <a:lnTo>
                    <a:pt x="2069" y="1633"/>
                  </a:lnTo>
                  <a:close/>
                  <a:moveTo>
                    <a:pt x="2059" y="1684"/>
                  </a:moveTo>
                  <a:lnTo>
                    <a:pt x="2059" y="1684"/>
                  </a:lnTo>
                  <a:lnTo>
                    <a:pt x="2067" y="1685"/>
                  </a:lnTo>
                  <a:lnTo>
                    <a:pt x="2075" y="1687"/>
                  </a:lnTo>
                  <a:lnTo>
                    <a:pt x="2081" y="1691"/>
                  </a:lnTo>
                  <a:lnTo>
                    <a:pt x="2088" y="1698"/>
                  </a:lnTo>
                  <a:lnTo>
                    <a:pt x="2094" y="1706"/>
                  </a:lnTo>
                  <a:lnTo>
                    <a:pt x="2097" y="1717"/>
                  </a:lnTo>
                  <a:lnTo>
                    <a:pt x="2100" y="1730"/>
                  </a:lnTo>
                  <a:lnTo>
                    <a:pt x="2101" y="1746"/>
                  </a:lnTo>
                  <a:lnTo>
                    <a:pt x="2101" y="1746"/>
                  </a:lnTo>
                  <a:lnTo>
                    <a:pt x="2100" y="1762"/>
                  </a:lnTo>
                  <a:lnTo>
                    <a:pt x="2098" y="1776"/>
                  </a:lnTo>
                  <a:lnTo>
                    <a:pt x="2096" y="1787"/>
                  </a:lnTo>
                  <a:lnTo>
                    <a:pt x="2091" y="1797"/>
                  </a:lnTo>
                  <a:lnTo>
                    <a:pt x="2085" y="1805"/>
                  </a:lnTo>
                  <a:lnTo>
                    <a:pt x="2078" y="1811"/>
                  </a:lnTo>
                  <a:lnTo>
                    <a:pt x="2070" y="1814"/>
                  </a:lnTo>
                  <a:lnTo>
                    <a:pt x="2061" y="1815"/>
                  </a:lnTo>
                  <a:lnTo>
                    <a:pt x="2061" y="1815"/>
                  </a:lnTo>
                  <a:lnTo>
                    <a:pt x="2053" y="1814"/>
                  </a:lnTo>
                  <a:lnTo>
                    <a:pt x="2046" y="1813"/>
                  </a:lnTo>
                  <a:lnTo>
                    <a:pt x="2041" y="1810"/>
                  </a:lnTo>
                  <a:lnTo>
                    <a:pt x="2035" y="1807"/>
                  </a:lnTo>
                  <a:lnTo>
                    <a:pt x="2026" y="1800"/>
                  </a:lnTo>
                  <a:lnTo>
                    <a:pt x="2021" y="1794"/>
                  </a:lnTo>
                  <a:lnTo>
                    <a:pt x="2021" y="1706"/>
                  </a:lnTo>
                  <a:lnTo>
                    <a:pt x="2021" y="1706"/>
                  </a:lnTo>
                  <a:lnTo>
                    <a:pt x="2024" y="1701"/>
                  </a:lnTo>
                  <a:lnTo>
                    <a:pt x="2029" y="1697"/>
                  </a:lnTo>
                  <a:lnTo>
                    <a:pt x="2033" y="1693"/>
                  </a:lnTo>
                  <a:lnTo>
                    <a:pt x="2037" y="1689"/>
                  </a:lnTo>
                  <a:lnTo>
                    <a:pt x="2043" y="1687"/>
                  </a:lnTo>
                  <a:lnTo>
                    <a:pt x="2048" y="1685"/>
                  </a:lnTo>
                  <a:lnTo>
                    <a:pt x="2054" y="1684"/>
                  </a:lnTo>
                  <a:lnTo>
                    <a:pt x="2059" y="1684"/>
                  </a:lnTo>
                  <a:lnTo>
                    <a:pt x="2059" y="1684"/>
                  </a:lnTo>
                  <a:close/>
                  <a:moveTo>
                    <a:pt x="1445" y="1654"/>
                  </a:moveTo>
                  <a:lnTo>
                    <a:pt x="1445" y="1654"/>
                  </a:lnTo>
                  <a:lnTo>
                    <a:pt x="1440" y="1650"/>
                  </a:lnTo>
                  <a:lnTo>
                    <a:pt x="1435" y="1645"/>
                  </a:lnTo>
                  <a:lnTo>
                    <a:pt x="1428" y="1642"/>
                  </a:lnTo>
                  <a:lnTo>
                    <a:pt x="1423" y="1639"/>
                  </a:lnTo>
                  <a:lnTo>
                    <a:pt x="1416" y="1636"/>
                  </a:lnTo>
                  <a:lnTo>
                    <a:pt x="1409" y="1634"/>
                  </a:lnTo>
                  <a:lnTo>
                    <a:pt x="1403" y="1634"/>
                  </a:lnTo>
                  <a:lnTo>
                    <a:pt x="1396" y="1633"/>
                  </a:lnTo>
                  <a:lnTo>
                    <a:pt x="1396" y="1633"/>
                  </a:lnTo>
                  <a:lnTo>
                    <a:pt x="1386" y="1634"/>
                  </a:lnTo>
                  <a:lnTo>
                    <a:pt x="1376" y="1635"/>
                  </a:lnTo>
                  <a:lnTo>
                    <a:pt x="1367" y="1637"/>
                  </a:lnTo>
                  <a:lnTo>
                    <a:pt x="1360" y="1641"/>
                  </a:lnTo>
                  <a:lnTo>
                    <a:pt x="1352" y="1645"/>
                  </a:lnTo>
                  <a:lnTo>
                    <a:pt x="1344" y="1651"/>
                  </a:lnTo>
                  <a:lnTo>
                    <a:pt x="1338" y="1657"/>
                  </a:lnTo>
                  <a:lnTo>
                    <a:pt x="1332" y="1664"/>
                  </a:lnTo>
                  <a:lnTo>
                    <a:pt x="1327" y="1672"/>
                  </a:lnTo>
                  <a:lnTo>
                    <a:pt x="1322" y="1680"/>
                  </a:lnTo>
                  <a:lnTo>
                    <a:pt x="1318" y="1689"/>
                  </a:lnTo>
                  <a:lnTo>
                    <a:pt x="1314" y="1699"/>
                  </a:lnTo>
                  <a:lnTo>
                    <a:pt x="1312" y="1710"/>
                  </a:lnTo>
                  <a:lnTo>
                    <a:pt x="1310" y="1722"/>
                  </a:lnTo>
                  <a:lnTo>
                    <a:pt x="1309" y="1734"/>
                  </a:lnTo>
                  <a:lnTo>
                    <a:pt x="1309" y="1747"/>
                  </a:lnTo>
                  <a:lnTo>
                    <a:pt x="1309" y="1747"/>
                  </a:lnTo>
                  <a:lnTo>
                    <a:pt x="1309" y="1761"/>
                  </a:lnTo>
                  <a:lnTo>
                    <a:pt x="1310" y="1773"/>
                  </a:lnTo>
                  <a:lnTo>
                    <a:pt x="1312" y="1785"/>
                  </a:lnTo>
                  <a:lnTo>
                    <a:pt x="1314" y="1796"/>
                  </a:lnTo>
                  <a:lnTo>
                    <a:pt x="1318" y="1807"/>
                  </a:lnTo>
                  <a:lnTo>
                    <a:pt x="1321" y="1817"/>
                  </a:lnTo>
                  <a:lnTo>
                    <a:pt x="1327" y="1826"/>
                  </a:lnTo>
                  <a:lnTo>
                    <a:pt x="1331" y="1834"/>
                  </a:lnTo>
                  <a:lnTo>
                    <a:pt x="1338" y="1841"/>
                  </a:lnTo>
                  <a:lnTo>
                    <a:pt x="1343" y="1847"/>
                  </a:lnTo>
                  <a:lnTo>
                    <a:pt x="1351" y="1853"/>
                  </a:lnTo>
                  <a:lnTo>
                    <a:pt x="1359" y="1857"/>
                  </a:lnTo>
                  <a:lnTo>
                    <a:pt x="1366" y="1860"/>
                  </a:lnTo>
                  <a:lnTo>
                    <a:pt x="1375" y="1864"/>
                  </a:lnTo>
                  <a:lnTo>
                    <a:pt x="1385" y="1865"/>
                  </a:lnTo>
                  <a:lnTo>
                    <a:pt x="1395" y="1865"/>
                  </a:lnTo>
                  <a:lnTo>
                    <a:pt x="1395" y="1865"/>
                  </a:lnTo>
                  <a:lnTo>
                    <a:pt x="1402" y="1865"/>
                  </a:lnTo>
                  <a:lnTo>
                    <a:pt x="1408" y="1864"/>
                  </a:lnTo>
                  <a:lnTo>
                    <a:pt x="1415" y="1862"/>
                  </a:lnTo>
                  <a:lnTo>
                    <a:pt x="1421" y="1860"/>
                  </a:lnTo>
                  <a:lnTo>
                    <a:pt x="1428" y="1857"/>
                  </a:lnTo>
                  <a:lnTo>
                    <a:pt x="1434" y="1853"/>
                  </a:lnTo>
                  <a:lnTo>
                    <a:pt x="1439" y="1849"/>
                  </a:lnTo>
                  <a:lnTo>
                    <a:pt x="1445" y="1844"/>
                  </a:lnTo>
                  <a:lnTo>
                    <a:pt x="1445" y="1849"/>
                  </a:lnTo>
                  <a:lnTo>
                    <a:pt x="1445" y="1849"/>
                  </a:lnTo>
                  <a:lnTo>
                    <a:pt x="1445" y="1858"/>
                  </a:lnTo>
                  <a:lnTo>
                    <a:pt x="1444" y="1868"/>
                  </a:lnTo>
                  <a:lnTo>
                    <a:pt x="1441" y="1878"/>
                  </a:lnTo>
                  <a:lnTo>
                    <a:pt x="1439" y="1882"/>
                  </a:lnTo>
                  <a:lnTo>
                    <a:pt x="1436" y="1887"/>
                  </a:lnTo>
                  <a:lnTo>
                    <a:pt x="1433" y="1891"/>
                  </a:lnTo>
                  <a:lnTo>
                    <a:pt x="1428" y="1896"/>
                  </a:lnTo>
                  <a:lnTo>
                    <a:pt x="1421" y="1899"/>
                  </a:lnTo>
                  <a:lnTo>
                    <a:pt x="1415" y="1901"/>
                  </a:lnTo>
                  <a:lnTo>
                    <a:pt x="1407" y="1904"/>
                  </a:lnTo>
                  <a:lnTo>
                    <a:pt x="1397" y="1905"/>
                  </a:lnTo>
                  <a:lnTo>
                    <a:pt x="1386" y="1908"/>
                  </a:lnTo>
                  <a:lnTo>
                    <a:pt x="1374" y="1908"/>
                  </a:lnTo>
                  <a:lnTo>
                    <a:pt x="1372" y="1908"/>
                  </a:lnTo>
                  <a:lnTo>
                    <a:pt x="1391" y="1951"/>
                  </a:lnTo>
                  <a:lnTo>
                    <a:pt x="1392" y="1951"/>
                  </a:lnTo>
                  <a:lnTo>
                    <a:pt x="1392" y="1951"/>
                  </a:lnTo>
                  <a:lnTo>
                    <a:pt x="1405" y="1951"/>
                  </a:lnTo>
                  <a:lnTo>
                    <a:pt x="1417" y="1948"/>
                  </a:lnTo>
                  <a:lnTo>
                    <a:pt x="1429" y="1946"/>
                  </a:lnTo>
                  <a:lnTo>
                    <a:pt x="1439" y="1943"/>
                  </a:lnTo>
                  <a:lnTo>
                    <a:pt x="1449" y="1940"/>
                  </a:lnTo>
                  <a:lnTo>
                    <a:pt x="1458" y="1935"/>
                  </a:lnTo>
                  <a:lnTo>
                    <a:pt x="1466" y="1929"/>
                  </a:lnTo>
                  <a:lnTo>
                    <a:pt x="1473" y="1923"/>
                  </a:lnTo>
                  <a:lnTo>
                    <a:pt x="1480" y="1915"/>
                  </a:lnTo>
                  <a:lnTo>
                    <a:pt x="1484" y="1907"/>
                  </a:lnTo>
                  <a:lnTo>
                    <a:pt x="1490" y="1898"/>
                  </a:lnTo>
                  <a:lnTo>
                    <a:pt x="1493" y="1888"/>
                  </a:lnTo>
                  <a:lnTo>
                    <a:pt x="1497" y="1877"/>
                  </a:lnTo>
                  <a:lnTo>
                    <a:pt x="1499" y="1866"/>
                  </a:lnTo>
                  <a:lnTo>
                    <a:pt x="1500" y="1854"/>
                  </a:lnTo>
                  <a:lnTo>
                    <a:pt x="1500" y="1839"/>
                  </a:lnTo>
                  <a:lnTo>
                    <a:pt x="1500" y="1639"/>
                  </a:lnTo>
                  <a:lnTo>
                    <a:pt x="1445" y="1639"/>
                  </a:lnTo>
                  <a:lnTo>
                    <a:pt x="1445" y="1654"/>
                  </a:lnTo>
                  <a:close/>
                  <a:moveTo>
                    <a:pt x="1445" y="1706"/>
                  </a:moveTo>
                  <a:lnTo>
                    <a:pt x="1445" y="1793"/>
                  </a:lnTo>
                  <a:lnTo>
                    <a:pt x="1445" y="1793"/>
                  </a:lnTo>
                  <a:lnTo>
                    <a:pt x="1438" y="1801"/>
                  </a:lnTo>
                  <a:lnTo>
                    <a:pt x="1429" y="1808"/>
                  </a:lnTo>
                  <a:lnTo>
                    <a:pt x="1425" y="1811"/>
                  </a:lnTo>
                  <a:lnTo>
                    <a:pt x="1419" y="1813"/>
                  </a:lnTo>
                  <a:lnTo>
                    <a:pt x="1413" y="1814"/>
                  </a:lnTo>
                  <a:lnTo>
                    <a:pt x="1406" y="1815"/>
                  </a:lnTo>
                  <a:lnTo>
                    <a:pt x="1406" y="1815"/>
                  </a:lnTo>
                  <a:lnTo>
                    <a:pt x="1398" y="1814"/>
                  </a:lnTo>
                  <a:lnTo>
                    <a:pt x="1392" y="1812"/>
                  </a:lnTo>
                  <a:lnTo>
                    <a:pt x="1384" y="1807"/>
                  </a:lnTo>
                  <a:lnTo>
                    <a:pt x="1378" y="1802"/>
                  </a:lnTo>
                  <a:lnTo>
                    <a:pt x="1373" y="1793"/>
                  </a:lnTo>
                  <a:lnTo>
                    <a:pt x="1369" y="1781"/>
                  </a:lnTo>
                  <a:lnTo>
                    <a:pt x="1365" y="1765"/>
                  </a:lnTo>
                  <a:lnTo>
                    <a:pt x="1364" y="1746"/>
                  </a:lnTo>
                  <a:lnTo>
                    <a:pt x="1364" y="1746"/>
                  </a:lnTo>
                  <a:lnTo>
                    <a:pt x="1365" y="1728"/>
                  </a:lnTo>
                  <a:lnTo>
                    <a:pt x="1369" y="1715"/>
                  </a:lnTo>
                  <a:lnTo>
                    <a:pt x="1373" y="1704"/>
                  </a:lnTo>
                  <a:lnTo>
                    <a:pt x="1378" y="1696"/>
                  </a:lnTo>
                  <a:lnTo>
                    <a:pt x="1384" y="1689"/>
                  </a:lnTo>
                  <a:lnTo>
                    <a:pt x="1392" y="1686"/>
                  </a:lnTo>
                  <a:lnTo>
                    <a:pt x="1398" y="1684"/>
                  </a:lnTo>
                  <a:lnTo>
                    <a:pt x="1406" y="1684"/>
                  </a:lnTo>
                  <a:lnTo>
                    <a:pt x="1406" y="1684"/>
                  </a:lnTo>
                  <a:lnTo>
                    <a:pt x="1413" y="1684"/>
                  </a:lnTo>
                  <a:lnTo>
                    <a:pt x="1419" y="1686"/>
                  </a:lnTo>
                  <a:lnTo>
                    <a:pt x="1426" y="1688"/>
                  </a:lnTo>
                  <a:lnTo>
                    <a:pt x="1430" y="1690"/>
                  </a:lnTo>
                  <a:lnTo>
                    <a:pt x="1435" y="1695"/>
                  </a:lnTo>
                  <a:lnTo>
                    <a:pt x="1439" y="1698"/>
                  </a:lnTo>
                  <a:lnTo>
                    <a:pt x="1445" y="1706"/>
                  </a:lnTo>
                  <a:lnTo>
                    <a:pt x="1445" y="1706"/>
                  </a:lnTo>
                  <a:close/>
                  <a:moveTo>
                    <a:pt x="1671" y="1693"/>
                  </a:moveTo>
                  <a:lnTo>
                    <a:pt x="1671" y="1693"/>
                  </a:lnTo>
                  <a:lnTo>
                    <a:pt x="1684" y="1686"/>
                  </a:lnTo>
                  <a:lnTo>
                    <a:pt x="1697" y="1682"/>
                  </a:lnTo>
                  <a:lnTo>
                    <a:pt x="1712" y="1678"/>
                  </a:lnTo>
                  <a:lnTo>
                    <a:pt x="1727" y="1677"/>
                  </a:lnTo>
                  <a:lnTo>
                    <a:pt x="1727" y="1677"/>
                  </a:lnTo>
                  <a:lnTo>
                    <a:pt x="1737" y="1678"/>
                  </a:lnTo>
                  <a:lnTo>
                    <a:pt x="1745" y="1679"/>
                  </a:lnTo>
                  <a:lnTo>
                    <a:pt x="1751" y="1682"/>
                  </a:lnTo>
                  <a:lnTo>
                    <a:pt x="1757" y="1686"/>
                  </a:lnTo>
                  <a:lnTo>
                    <a:pt x="1761" y="1690"/>
                  </a:lnTo>
                  <a:lnTo>
                    <a:pt x="1765" y="1696"/>
                  </a:lnTo>
                  <a:lnTo>
                    <a:pt x="1767" y="1701"/>
                  </a:lnTo>
                  <a:lnTo>
                    <a:pt x="1767" y="1709"/>
                  </a:lnTo>
                  <a:lnTo>
                    <a:pt x="1767" y="1725"/>
                  </a:lnTo>
                  <a:lnTo>
                    <a:pt x="1767" y="1725"/>
                  </a:lnTo>
                  <a:lnTo>
                    <a:pt x="1757" y="1720"/>
                  </a:lnTo>
                  <a:lnTo>
                    <a:pt x="1745" y="1717"/>
                  </a:lnTo>
                  <a:lnTo>
                    <a:pt x="1733" y="1715"/>
                  </a:lnTo>
                  <a:lnTo>
                    <a:pt x="1719" y="1714"/>
                  </a:lnTo>
                  <a:lnTo>
                    <a:pt x="1719" y="1714"/>
                  </a:lnTo>
                  <a:lnTo>
                    <a:pt x="1704" y="1715"/>
                  </a:lnTo>
                  <a:lnTo>
                    <a:pt x="1689" y="1718"/>
                  </a:lnTo>
                  <a:lnTo>
                    <a:pt x="1674" y="1722"/>
                  </a:lnTo>
                  <a:lnTo>
                    <a:pt x="1667" y="1726"/>
                  </a:lnTo>
                  <a:lnTo>
                    <a:pt x="1660" y="1730"/>
                  </a:lnTo>
                  <a:lnTo>
                    <a:pt x="1654" y="1734"/>
                  </a:lnTo>
                  <a:lnTo>
                    <a:pt x="1649" y="1740"/>
                  </a:lnTo>
                  <a:lnTo>
                    <a:pt x="1643" y="1746"/>
                  </a:lnTo>
                  <a:lnTo>
                    <a:pt x="1639" y="1752"/>
                  </a:lnTo>
                  <a:lnTo>
                    <a:pt x="1636" y="1760"/>
                  </a:lnTo>
                  <a:lnTo>
                    <a:pt x="1633" y="1769"/>
                  </a:lnTo>
                  <a:lnTo>
                    <a:pt x="1632" y="1778"/>
                  </a:lnTo>
                  <a:lnTo>
                    <a:pt x="1631" y="1786"/>
                  </a:lnTo>
                  <a:lnTo>
                    <a:pt x="1631" y="1786"/>
                  </a:lnTo>
                  <a:lnTo>
                    <a:pt x="1632" y="1797"/>
                  </a:lnTo>
                  <a:lnTo>
                    <a:pt x="1633" y="1807"/>
                  </a:lnTo>
                  <a:lnTo>
                    <a:pt x="1636" y="1815"/>
                  </a:lnTo>
                  <a:lnTo>
                    <a:pt x="1639" y="1824"/>
                  </a:lnTo>
                  <a:lnTo>
                    <a:pt x="1642" y="1830"/>
                  </a:lnTo>
                  <a:lnTo>
                    <a:pt x="1648" y="1837"/>
                  </a:lnTo>
                  <a:lnTo>
                    <a:pt x="1652" y="1843"/>
                  </a:lnTo>
                  <a:lnTo>
                    <a:pt x="1659" y="1848"/>
                  </a:lnTo>
                  <a:lnTo>
                    <a:pt x="1664" y="1853"/>
                  </a:lnTo>
                  <a:lnTo>
                    <a:pt x="1671" y="1856"/>
                  </a:lnTo>
                  <a:lnTo>
                    <a:pt x="1685" y="1861"/>
                  </a:lnTo>
                  <a:lnTo>
                    <a:pt x="1700" y="1865"/>
                  </a:lnTo>
                  <a:lnTo>
                    <a:pt x="1714" y="1866"/>
                  </a:lnTo>
                  <a:lnTo>
                    <a:pt x="1714" y="1866"/>
                  </a:lnTo>
                  <a:lnTo>
                    <a:pt x="1726" y="1864"/>
                  </a:lnTo>
                  <a:lnTo>
                    <a:pt x="1734" y="1862"/>
                  </a:lnTo>
                  <a:lnTo>
                    <a:pt x="1740" y="1860"/>
                  </a:lnTo>
                  <a:lnTo>
                    <a:pt x="1748" y="1857"/>
                  </a:lnTo>
                  <a:lnTo>
                    <a:pt x="1755" y="1853"/>
                  </a:lnTo>
                  <a:lnTo>
                    <a:pt x="1761" y="1848"/>
                  </a:lnTo>
                  <a:lnTo>
                    <a:pt x="1767" y="1843"/>
                  </a:lnTo>
                  <a:lnTo>
                    <a:pt x="1767" y="1860"/>
                  </a:lnTo>
                  <a:lnTo>
                    <a:pt x="1822" y="1860"/>
                  </a:lnTo>
                  <a:lnTo>
                    <a:pt x="1822" y="1710"/>
                  </a:lnTo>
                  <a:lnTo>
                    <a:pt x="1822" y="1710"/>
                  </a:lnTo>
                  <a:lnTo>
                    <a:pt x="1822" y="1701"/>
                  </a:lnTo>
                  <a:lnTo>
                    <a:pt x="1821" y="1694"/>
                  </a:lnTo>
                  <a:lnTo>
                    <a:pt x="1819" y="1686"/>
                  </a:lnTo>
                  <a:lnTo>
                    <a:pt x="1817" y="1678"/>
                  </a:lnTo>
                  <a:lnTo>
                    <a:pt x="1812" y="1672"/>
                  </a:lnTo>
                  <a:lnTo>
                    <a:pt x="1809" y="1665"/>
                  </a:lnTo>
                  <a:lnTo>
                    <a:pt x="1803" y="1659"/>
                  </a:lnTo>
                  <a:lnTo>
                    <a:pt x="1798" y="1654"/>
                  </a:lnTo>
                  <a:lnTo>
                    <a:pt x="1792" y="1650"/>
                  </a:lnTo>
                  <a:lnTo>
                    <a:pt x="1786" y="1645"/>
                  </a:lnTo>
                  <a:lnTo>
                    <a:pt x="1778" y="1642"/>
                  </a:lnTo>
                  <a:lnTo>
                    <a:pt x="1770" y="1639"/>
                  </a:lnTo>
                  <a:lnTo>
                    <a:pt x="1761" y="1636"/>
                  </a:lnTo>
                  <a:lnTo>
                    <a:pt x="1753" y="1635"/>
                  </a:lnTo>
                  <a:lnTo>
                    <a:pt x="1743" y="1634"/>
                  </a:lnTo>
                  <a:lnTo>
                    <a:pt x="1733" y="1633"/>
                  </a:lnTo>
                  <a:lnTo>
                    <a:pt x="1733" y="1633"/>
                  </a:lnTo>
                  <a:lnTo>
                    <a:pt x="1721" y="1634"/>
                  </a:lnTo>
                  <a:lnTo>
                    <a:pt x="1711" y="1634"/>
                  </a:lnTo>
                  <a:lnTo>
                    <a:pt x="1700" y="1636"/>
                  </a:lnTo>
                  <a:lnTo>
                    <a:pt x="1689" y="1639"/>
                  </a:lnTo>
                  <a:lnTo>
                    <a:pt x="1679" y="1642"/>
                  </a:lnTo>
                  <a:lnTo>
                    <a:pt x="1669" y="1645"/>
                  </a:lnTo>
                  <a:lnTo>
                    <a:pt x="1659" y="1650"/>
                  </a:lnTo>
                  <a:lnTo>
                    <a:pt x="1649" y="1655"/>
                  </a:lnTo>
                  <a:lnTo>
                    <a:pt x="1671" y="1693"/>
                  </a:lnTo>
                  <a:close/>
                  <a:moveTo>
                    <a:pt x="1686" y="1786"/>
                  </a:moveTo>
                  <a:lnTo>
                    <a:pt x="1686" y="1786"/>
                  </a:lnTo>
                  <a:lnTo>
                    <a:pt x="1686" y="1780"/>
                  </a:lnTo>
                  <a:lnTo>
                    <a:pt x="1689" y="1773"/>
                  </a:lnTo>
                  <a:lnTo>
                    <a:pt x="1692" y="1768"/>
                  </a:lnTo>
                  <a:lnTo>
                    <a:pt x="1696" y="1763"/>
                  </a:lnTo>
                  <a:lnTo>
                    <a:pt x="1702" y="1760"/>
                  </a:lnTo>
                  <a:lnTo>
                    <a:pt x="1708" y="1758"/>
                  </a:lnTo>
                  <a:lnTo>
                    <a:pt x="1716" y="1755"/>
                  </a:lnTo>
                  <a:lnTo>
                    <a:pt x="1724" y="1755"/>
                  </a:lnTo>
                  <a:lnTo>
                    <a:pt x="1724" y="1755"/>
                  </a:lnTo>
                  <a:lnTo>
                    <a:pt x="1736" y="1755"/>
                  </a:lnTo>
                  <a:lnTo>
                    <a:pt x="1747" y="1758"/>
                  </a:lnTo>
                  <a:lnTo>
                    <a:pt x="1757" y="1761"/>
                  </a:lnTo>
                  <a:lnTo>
                    <a:pt x="1767" y="1766"/>
                  </a:lnTo>
                  <a:lnTo>
                    <a:pt x="1767" y="1796"/>
                  </a:lnTo>
                  <a:lnTo>
                    <a:pt x="1767" y="1796"/>
                  </a:lnTo>
                  <a:lnTo>
                    <a:pt x="1765" y="1801"/>
                  </a:lnTo>
                  <a:lnTo>
                    <a:pt x="1760" y="1805"/>
                  </a:lnTo>
                  <a:lnTo>
                    <a:pt x="1756" y="1810"/>
                  </a:lnTo>
                  <a:lnTo>
                    <a:pt x="1750" y="1813"/>
                  </a:lnTo>
                  <a:lnTo>
                    <a:pt x="1745" y="1816"/>
                  </a:lnTo>
                  <a:lnTo>
                    <a:pt x="1738" y="1818"/>
                  </a:lnTo>
                  <a:lnTo>
                    <a:pt x="1732" y="1819"/>
                  </a:lnTo>
                  <a:lnTo>
                    <a:pt x="1724" y="1821"/>
                  </a:lnTo>
                  <a:lnTo>
                    <a:pt x="1724" y="1821"/>
                  </a:lnTo>
                  <a:lnTo>
                    <a:pt x="1716" y="1819"/>
                  </a:lnTo>
                  <a:lnTo>
                    <a:pt x="1708" y="1817"/>
                  </a:lnTo>
                  <a:lnTo>
                    <a:pt x="1702" y="1815"/>
                  </a:lnTo>
                  <a:lnTo>
                    <a:pt x="1696" y="1811"/>
                  </a:lnTo>
                  <a:lnTo>
                    <a:pt x="1692" y="1806"/>
                  </a:lnTo>
                  <a:lnTo>
                    <a:pt x="1689" y="1801"/>
                  </a:lnTo>
                  <a:lnTo>
                    <a:pt x="1687" y="1794"/>
                  </a:lnTo>
                  <a:lnTo>
                    <a:pt x="1686" y="1786"/>
                  </a:lnTo>
                  <a:lnTo>
                    <a:pt x="1686" y="1786"/>
                  </a:lnTo>
                  <a:close/>
                  <a:moveTo>
                    <a:pt x="2333" y="1796"/>
                  </a:moveTo>
                  <a:lnTo>
                    <a:pt x="2333" y="1796"/>
                  </a:lnTo>
                  <a:lnTo>
                    <a:pt x="2325" y="1803"/>
                  </a:lnTo>
                  <a:lnTo>
                    <a:pt x="2315" y="1808"/>
                  </a:lnTo>
                  <a:lnTo>
                    <a:pt x="2310" y="1811"/>
                  </a:lnTo>
                  <a:lnTo>
                    <a:pt x="2303" y="1813"/>
                  </a:lnTo>
                  <a:lnTo>
                    <a:pt x="2297" y="1814"/>
                  </a:lnTo>
                  <a:lnTo>
                    <a:pt x="2290" y="1815"/>
                  </a:lnTo>
                  <a:lnTo>
                    <a:pt x="2290" y="1815"/>
                  </a:lnTo>
                  <a:lnTo>
                    <a:pt x="2285" y="1814"/>
                  </a:lnTo>
                  <a:lnTo>
                    <a:pt x="2278" y="1814"/>
                  </a:lnTo>
                  <a:lnTo>
                    <a:pt x="2270" y="1812"/>
                  </a:lnTo>
                  <a:lnTo>
                    <a:pt x="2261" y="1807"/>
                  </a:lnTo>
                  <a:lnTo>
                    <a:pt x="2254" y="1802"/>
                  </a:lnTo>
                  <a:lnTo>
                    <a:pt x="2250" y="1797"/>
                  </a:lnTo>
                  <a:lnTo>
                    <a:pt x="2247" y="1793"/>
                  </a:lnTo>
                  <a:lnTo>
                    <a:pt x="2245" y="1787"/>
                  </a:lnTo>
                  <a:lnTo>
                    <a:pt x="2243" y="1781"/>
                  </a:lnTo>
                  <a:lnTo>
                    <a:pt x="2242" y="1774"/>
                  </a:lnTo>
                  <a:lnTo>
                    <a:pt x="2240" y="1766"/>
                  </a:lnTo>
                  <a:lnTo>
                    <a:pt x="2376" y="1766"/>
                  </a:lnTo>
                  <a:lnTo>
                    <a:pt x="2376" y="1766"/>
                  </a:lnTo>
                  <a:lnTo>
                    <a:pt x="2377" y="1750"/>
                  </a:lnTo>
                  <a:lnTo>
                    <a:pt x="2377" y="1750"/>
                  </a:lnTo>
                  <a:lnTo>
                    <a:pt x="2377" y="1737"/>
                  </a:lnTo>
                  <a:lnTo>
                    <a:pt x="2375" y="1725"/>
                  </a:lnTo>
                  <a:lnTo>
                    <a:pt x="2374" y="1712"/>
                  </a:lnTo>
                  <a:lnTo>
                    <a:pt x="2371" y="1701"/>
                  </a:lnTo>
                  <a:lnTo>
                    <a:pt x="2367" y="1691"/>
                  </a:lnTo>
                  <a:lnTo>
                    <a:pt x="2363" y="1682"/>
                  </a:lnTo>
                  <a:lnTo>
                    <a:pt x="2357" y="1673"/>
                  </a:lnTo>
                  <a:lnTo>
                    <a:pt x="2352" y="1665"/>
                  </a:lnTo>
                  <a:lnTo>
                    <a:pt x="2345" y="1657"/>
                  </a:lnTo>
                  <a:lnTo>
                    <a:pt x="2339" y="1652"/>
                  </a:lnTo>
                  <a:lnTo>
                    <a:pt x="2331" y="1646"/>
                  </a:lnTo>
                  <a:lnTo>
                    <a:pt x="2322" y="1642"/>
                  </a:lnTo>
                  <a:lnTo>
                    <a:pt x="2313" y="1639"/>
                  </a:lnTo>
                  <a:lnTo>
                    <a:pt x="2304" y="1635"/>
                  </a:lnTo>
                  <a:lnTo>
                    <a:pt x="2294" y="1634"/>
                  </a:lnTo>
                  <a:lnTo>
                    <a:pt x="2283" y="1633"/>
                  </a:lnTo>
                  <a:lnTo>
                    <a:pt x="2283" y="1633"/>
                  </a:lnTo>
                  <a:lnTo>
                    <a:pt x="2274" y="1634"/>
                  </a:lnTo>
                  <a:lnTo>
                    <a:pt x="2264" y="1635"/>
                  </a:lnTo>
                  <a:lnTo>
                    <a:pt x="2254" y="1639"/>
                  </a:lnTo>
                  <a:lnTo>
                    <a:pt x="2244" y="1642"/>
                  </a:lnTo>
                  <a:lnTo>
                    <a:pt x="2235" y="1646"/>
                  </a:lnTo>
                  <a:lnTo>
                    <a:pt x="2227" y="1653"/>
                  </a:lnTo>
                  <a:lnTo>
                    <a:pt x="2219" y="1658"/>
                  </a:lnTo>
                  <a:lnTo>
                    <a:pt x="2213" y="1666"/>
                  </a:lnTo>
                  <a:lnTo>
                    <a:pt x="2206" y="1674"/>
                  </a:lnTo>
                  <a:lnTo>
                    <a:pt x="2201" y="1683"/>
                  </a:lnTo>
                  <a:lnTo>
                    <a:pt x="2196" y="1693"/>
                  </a:lnTo>
                  <a:lnTo>
                    <a:pt x="2192" y="1703"/>
                  </a:lnTo>
                  <a:lnTo>
                    <a:pt x="2189" y="1714"/>
                  </a:lnTo>
                  <a:lnTo>
                    <a:pt x="2186" y="1726"/>
                  </a:lnTo>
                  <a:lnTo>
                    <a:pt x="2185" y="1737"/>
                  </a:lnTo>
                  <a:lnTo>
                    <a:pt x="2184" y="1750"/>
                  </a:lnTo>
                  <a:lnTo>
                    <a:pt x="2184" y="1750"/>
                  </a:lnTo>
                  <a:lnTo>
                    <a:pt x="2185" y="1762"/>
                  </a:lnTo>
                  <a:lnTo>
                    <a:pt x="2186" y="1774"/>
                  </a:lnTo>
                  <a:lnTo>
                    <a:pt x="2189" y="1786"/>
                  </a:lnTo>
                  <a:lnTo>
                    <a:pt x="2192" y="1797"/>
                  </a:lnTo>
                  <a:lnTo>
                    <a:pt x="2196" y="1807"/>
                  </a:lnTo>
                  <a:lnTo>
                    <a:pt x="2201" y="1817"/>
                  </a:lnTo>
                  <a:lnTo>
                    <a:pt x="2206" y="1826"/>
                  </a:lnTo>
                  <a:lnTo>
                    <a:pt x="2213" y="1834"/>
                  </a:lnTo>
                  <a:lnTo>
                    <a:pt x="2221" y="1840"/>
                  </a:lnTo>
                  <a:lnTo>
                    <a:pt x="2228" y="1847"/>
                  </a:lnTo>
                  <a:lnTo>
                    <a:pt x="2237" y="1853"/>
                  </a:lnTo>
                  <a:lnTo>
                    <a:pt x="2246" y="1857"/>
                  </a:lnTo>
                  <a:lnTo>
                    <a:pt x="2256" y="1860"/>
                  </a:lnTo>
                  <a:lnTo>
                    <a:pt x="2267" y="1864"/>
                  </a:lnTo>
                  <a:lnTo>
                    <a:pt x="2278" y="1865"/>
                  </a:lnTo>
                  <a:lnTo>
                    <a:pt x="2290" y="1866"/>
                  </a:lnTo>
                  <a:lnTo>
                    <a:pt x="2290" y="1866"/>
                  </a:lnTo>
                  <a:lnTo>
                    <a:pt x="2301" y="1865"/>
                  </a:lnTo>
                  <a:lnTo>
                    <a:pt x="2311" y="1864"/>
                  </a:lnTo>
                  <a:lnTo>
                    <a:pt x="2322" y="1860"/>
                  </a:lnTo>
                  <a:lnTo>
                    <a:pt x="2332" y="1857"/>
                  </a:lnTo>
                  <a:lnTo>
                    <a:pt x="2342" y="1851"/>
                  </a:lnTo>
                  <a:lnTo>
                    <a:pt x="2351" y="1846"/>
                  </a:lnTo>
                  <a:lnTo>
                    <a:pt x="2360" y="1838"/>
                  </a:lnTo>
                  <a:lnTo>
                    <a:pt x="2368" y="1830"/>
                  </a:lnTo>
                  <a:lnTo>
                    <a:pt x="2333" y="1796"/>
                  </a:lnTo>
                  <a:close/>
                  <a:moveTo>
                    <a:pt x="2242" y="1726"/>
                  </a:moveTo>
                  <a:lnTo>
                    <a:pt x="2242" y="1726"/>
                  </a:lnTo>
                  <a:lnTo>
                    <a:pt x="2243" y="1716"/>
                  </a:lnTo>
                  <a:lnTo>
                    <a:pt x="2245" y="1707"/>
                  </a:lnTo>
                  <a:lnTo>
                    <a:pt x="2248" y="1699"/>
                  </a:lnTo>
                  <a:lnTo>
                    <a:pt x="2254" y="1693"/>
                  </a:lnTo>
                  <a:lnTo>
                    <a:pt x="2259" y="1687"/>
                  </a:lnTo>
                  <a:lnTo>
                    <a:pt x="2266" y="1684"/>
                  </a:lnTo>
                  <a:lnTo>
                    <a:pt x="2274" y="1680"/>
                  </a:lnTo>
                  <a:lnTo>
                    <a:pt x="2282" y="1680"/>
                  </a:lnTo>
                  <a:lnTo>
                    <a:pt x="2282" y="1680"/>
                  </a:lnTo>
                  <a:lnTo>
                    <a:pt x="2292" y="1682"/>
                  </a:lnTo>
                  <a:lnTo>
                    <a:pt x="2301" y="1684"/>
                  </a:lnTo>
                  <a:lnTo>
                    <a:pt x="2308" y="1688"/>
                  </a:lnTo>
                  <a:lnTo>
                    <a:pt x="2313" y="1695"/>
                  </a:lnTo>
                  <a:lnTo>
                    <a:pt x="2318" y="1701"/>
                  </a:lnTo>
                  <a:lnTo>
                    <a:pt x="2321" y="1709"/>
                  </a:lnTo>
                  <a:lnTo>
                    <a:pt x="2323" y="1718"/>
                  </a:lnTo>
                  <a:lnTo>
                    <a:pt x="2324" y="1726"/>
                  </a:lnTo>
                  <a:lnTo>
                    <a:pt x="2242" y="1726"/>
                  </a:lnTo>
                  <a:close/>
                  <a:moveTo>
                    <a:pt x="2864" y="1796"/>
                  </a:moveTo>
                  <a:lnTo>
                    <a:pt x="2864" y="1796"/>
                  </a:lnTo>
                  <a:lnTo>
                    <a:pt x="2855" y="1803"/>
                  </a:lnTo>
                  <a:lnTo>
                    <a:pt x="2846" y="1808"/>
                  </a:lnTo>
                  <a:lnTo>
                    <a:pt x="2840" y="1811"/>
                  </a:lnTo>
                  <a:lnTo>
                    <a:pt x="2834" y="1813"/>
                  </a:lnTo>
                  <a:lnTo>
                    <a:pt x="2828" y="1814"/>
                  </a:lnTo>
                  <a:lnTo>
                    <a:pt x="2820" y="1815"/>
                  </a:lnTo>
                  <a:lnTo>
                    <a:pt x="2820" y="1815"/>
                  </a:lnTo>
                  <a:lnTo>
                    <a:pt x="2814" y="1814"/>
                  </a:lnTo>
                  <a:lnTo>
                    <a:pt x="2808" y="1814"/>
                  </a:lnTo>
                  <a:lnTo>
                    <a:pt x="2800" y="1812"/>
                  </a:lnTo>
                  <a:lnTo>
                    <a:pt x="2792" y="1807"/>
                  </a:lnTo>
                  <a:lnTo>
                    <a:pt x="2784" y="1802"/>
                  </a:lnTo>
                  <a:lnTo>
                    <a:pt x="2781" y="1797"/>
                  </a:lnTo>
                  <a:lnTo>
                    <a:pt x="2778" y="1793"/>
                  </a:lnTo>
                  <a:lnTo>
                    <a:pt x="2776" y="1787"/>
                  </a:lnTo>
                  <a:lnTo>
                    <a:pt x="2773" y="1781"/>
                  </a:lnTo>
                  <a:lnTo>
                    <a:pt x="2771" y="1774"/>
                  </a:lnTo>
                  <a:lnTo>
                    <a:pt x="2770" y="1766"/>
                  </a:lnTo>
                  <a:lnTo>
                    <a:pt x="2907" y="1766"/>
                  </a:lnTo>
                  <a:lnTo>
                    <a:pt x="2907" y="1766"/>
                  </a:lnTo>
                  <a:lnTo>
                    <a:pt x="2908" y="1750"/>
                  </a:lnTo>
                  <a:lnTo>
                    <a:pt x="2908" y="1750"/>
                  </a:lnTo>
                  <a:lnTo>
                    <a:pt x="2907" y="1737"/>
                  </a:lnTo>
                  <a:lnTo>
                    <a:pt x="2906" y="1725"/>
                  </a:lnTo>
                  <a:lnTo>
                    <a:pt x="2904" y="1712"/>
                  </a:lnTo>
                  <a:lnTo>
                    <a:pt x="2901" y="1701"/>
                  </a:lnTo>
                  <a:lnTo>
                    <a:pt x="2897" y="1691"/>
                  </a:lnTo>
                  <a:lnTo>
                    <a:pt x="2893" y="1682"/>
                  </a:lnTo>
                  <a:lnTo>
                    <a:pt x="2888" y="1673"/>
                  </a:lnTo>
                  <a:lnTo>
                    <a:pt x="2883" y="1665"/>
                  </a:lnTo>
                  <a:lnTo>
                    <a:pt x="2876" y="1657"/>
                  </a:lnTo>
                  <a:lnTo>
                    <a:pt x="2868" y="1652"/>
                  </a:lnTo>
                  <a:lnTo>
                    <a:pt x="2861" y="1646"/>
                  </a:lnTo>
                  <a:lnTo>
                    <a:pt x="2853" y="1642"/>
                  </a:lnTo>
                  <a:lnTo>
                    <a:pt x="2844" y="1639"/>
                  </a:lnTo>
                  <a:lnTo>
                    <a:pt x="2834" y="1635"/>
                  </a:lnTo>
                  <a:lnTo>
                    <a:pt x="2824" y="1634"/>
                  </a:lnTo>
                  <a:lnTo>
                    <a:pt x="2814" y="1633"/>
                  </a:lnTo>
                  <a:lnTo>
                    <a:pt x="2814" y="1633"/>
                  </a:lnTo>
                  <a:lnTo>
                    <a:pt x="2803" y="1634"/>
                  </a:lnTo>
                  <a:lnTo>
                    <a:pt x="2793" y="1635"/>
                  </a:lnTo>
                  <a:lnTo>
                    <a:pt x="2783" y="1639"/>
                  </a:lnTo>
                  <a:lnTo>
                    <a:pt x="2775" y="1642"/>
                  </a:lnTo>
                  <a:lnTo>
                    <a:pt x="2766" y="1646"/>
                  </a:lnTo>
                  <a:lnTo>
                    <a:pt x="2757" y="1653"/>
                  </a:lnTo>
                  <a:lnTo>
                    <a:pt x="2750" y="1658"/>
                  </a:lnTo>
                  <a:lnTo>
                    <a:pt x="2743" y="1666"/>
                  </a:lnTo>
                  <a:lnTo>
                    <a:pt x="2736" y="1674"/>
                  </a:lnTo>
                  <a:lnTo>
                    <a:pt x="2730" y="1683"/>
                  </a:lnTo>
                  <a:lnTo>
                    <a:pt x="2726" y="1693"/>
                  </a:lnTo>
                  <a:lnTo>
                    <a:pt x="2722" y="1703"/>
                  </a:lnTo>
                  <a:lnTo>
                    <a:pt x="2719" y="1714"/>
                  </a:lnTo>
                  <a:lnTo>
                    <a:pt x="2716" y="1726"/>
                  </a:lnTo>
                  <a:lnTo>
                    <a:pt x="2715" y="1737"/>
                  </a:lnTo>
                  <a:lnTo>
                    <a:pt x="2715" y="1750"/>
                  </a:lnTo>
                  <a:lnTo>
                    <a:pt x="2715" y="1750"/>
                  </a:lnTo>
                  <a:lnTo>
                    <a:pt x="2715" y="1762"/>
                  </a:lnTo>
                  <a:lnTo>
                    <a:pt x="2716" y="1774"/>
                  </a:lnTo>
                  <a:lnTo>
                    <a:pt x="2718" y="1786"/>
                  </a:lnTo>
                  <a:lnTo>
                    <a:pt x="2722" y="1797"/>
                  </a:lnTo>
                  <a:lnTo>
                    <a:pt x="2726" y="1807"/>
                  </a:lnTo>
                  <a:lnTo>
                    <a:pt x="2732" y="1817"/>
                  </a:lnTo>
                  <a:lnTo>
                    <a:pt x="2737" y="1826"/>
                  </a:lnTo>
                  <a:lnTo>
                    <a:pt x="2744" y="1834"/>
                  </a:lnTo>
                  <a:lnTo>
                    <a:pt x="2750" y="1840"/>
                  </a:lnTo>
                  <a:lnTo>
                    <a:pt x="2758" y="1847"/>
                  </a:lnTo>
                  <a:lnTo>
                    <a:pt x="2767" y="1853"/>
                  </a:lnTo>
                  <a:lnTo>
                    <a:pt x="2777" y="1857"/>
                  </a:lnTo>
                  <a:lnTo>
                    <a:pt x="2787" y="1860"/>
                  </a:lnTo>
                  <a:lnTo>
                    <a:pt x="2797" y="1864"/>
                  </a:lnTo>
                  <a:lnTo>
                    <a:pt x="2809" y="1865"/>
                  </a:lnTo>
                  <a:lnTo>
                    <a:pt x="2820" y="1866"/>
                  </a:lnTo>
                  <a:lnTo>
                    <a:pt x="2820" y="1866"/>
                  </a:lnTo>
                  <a:lnTo>
                    <a:pt x="2831" y="1865"/>
                  </a:lnTo>
                  <a:lnTo>
                    <a:pt x="2842" y="1864"/>
                  </a:lnTo>
                  <a:lnTo>
                    <a:pt x="2852" y="1860"/>
                  </a:lnTo>
                  <a:lnTo>
                    <a:pt x="2862" y="1857"/>
                  </a:lnTo>
                  <a:lnTo>
                    <a:pt x="2872" y="1851"/>
                  </a:lnTo>
                  <a:lnTo>
                    <a:pt x="2882" y="1846"/>
                  </a:lnTo>
                  <a:lnTo>
                    <a:pt x="2890" y="1838"/>
                  </a:lnTo>
                  <a:lnTo>
                    <a:pt x="2898" y="1830"/>
                  </a:lnTo>
                  <a:lnTo>
                    <a:pt x="2864" y="1796"/>
                  </a:lnTo>
                  <a:close/>
                  <a:moveTo>
                    <a:pt x="2771" y="1726"/>
                  </a:moveTo>
                  <a:lnTo>
                    <a:pt x="2771" y="1726"/>
                  </a:lnTo>
                  <a:lnTo>
                    <a:pt x="2772" y="1716"/>
                  </a:lnTo>
                  <a:lnTo>
                    <a:pt x="2776" y="1707"/>
                  </a:lnTo>
                  <a:lnTo>
                    <a:pt x="2779" y="1699"/>
                  </a:lnTo>
                  <a:lnTo>
                    <a:pt x="2783" y="1693"/>
                  </a:lnTo>
                  <a:lnTo>
                    <a:pt x="2790" y="1687"/>
                  </a:lnTo>
                  <a:lnTo>
                    <a:pt x="2797" y="1684"/>
                  </a:lnTo>
                  <a:lnTo>
                    <a:pt x="2804" y="1680"/>
                  </a:lnTo>
                  <a:lnTo>
                    <a:pt x="2813" y="1680"/>
                  </a:lnTo>
                  <a:lnTo>
                    <a:pt x="2813" y="1680"/>
                  </a:lnTo>
                  <a:lnTo>
                    <a:pt x="2823" y="1682"/>
                  </a:lnTo>
                  <a:lnTo>
                    <a:pt x="2831" y="1684"/>
                  </a:lnTo>
                  <a:lnTo>
                    <a:pt x="2839" y="1688"/>
                  </a:lnTo>
                  <a:lnTo>
                    <a:pt x="2844" y="1695"/>
                  </a:lnTo>
                  <a:lnTo>
                    <a:pt x="2849" y="1701"/>
                  </a:lnTo>
                  <a:lnTo>
                    <a:pt x="2852" y="1709"/>
                  </a:lnTo>
                  <a:lnTo>
                    <a:pt x="2854" y="1718"/>
                  </a:lnTo>
                  <a:lnTo>
                    <a:pt x="2855" y="1726"/>
                  </a:lnTo>
                  <a:lnTo>
                    <a:pt x="2771" y="1726"/>
                  </a:lnTo>
                  <a:close/>
                  <a:moveTo>
                    <a:pt x="2639" y="1783"/>
                  </a:moveTo>
                  <a:lnTo>
                    <a:pt x="2639" y="1783"/>
                  </a:lnTo>
                  <a:lnTo>
                    <a:pt x="2639" y="1791"/>
                  </a:lnTo>
                  <a:lnTo>
                    <a:pt x="2640" y="1796"/>
                  </a:lnTo>
                  <a:lnTo>
                    <a:pt x="2642" y="1802"/>
                  </a:lnTo>
                  <a:lnTo>
                    <a:pt x="2644" y="1806"/>
                  </a:lnTo>
                  <a:lnTo>
                    <a:pt x="2648" y="1810"/>
                  </a:lnTo>
                  <a:lnTo>
                    <a:pt x="2652" y="1812"/>
                  </a:lnTo>
                  <a:lnTo>
                    <a:pt x="2656" y="1813"/>
                  </a:lnTo>
                  <a:lnTo>
                    <a:pt x="2663" y="1813"/>
                  </a:lnTo>
                  <a:lnTo>
                    <a:pt x="2663" y="1813"/>
                  </a:lnTo>
                  <a:lnTo>
                    <a:pt x="2671" y="1813"/>
                  </a:lnTo>
                  <a:lnTo>
                    <a:pt x="2680" y="1811"/>
                  </a:lnTo>
                  <a:lnTo>
                    <a:pt x="2688" y="1807"/>
                  </a:lnTo>
                  <a:lnTo>
                    <a:pt x="2696" y="1803"/>
                  </a:lnTo>
                  <a:lnTo>
                    <a:pt x="2690" y="1855"/>
                  </a:lnTo>
                  <a:lnTo>
                    <a:pt x="2690" y="1855"/>
                  </a:lnTo>
                  <a:lnTo>
                    <a:pt x="2680" y="1859"/>
                  </a:lnTo>
                  <a:lnTo>
                    <a:pt x="2668" y="1862"/>
                  </a:lnTo>
                  <a:lnTo>
                    <a:pt x="2655" y="1865"/>
                  </a:lnTo>
                  <a:lnTo>
                    <a:pt x="2643" y="1866"/>
                  </a:lnTo>
                  <a:lnTo>
                    <a:pt x="2643" y="1866"/>
                  </a:lnTo>
                  <a:lnTo>
                    <a:pt x="2636" y="1865"/>
                  </a:lnTo>
                  <a:lnTo>
                    <a:pt x="2628" y="1864"/>
                  </a:lnTo>
                  <a:lnTo>
                    <a:pt x="2621" y="1861"/>
                  </a:lnTo>
                  <a:lnTo>
                    <a:pt x="2616" y="1859"/>
                  </a:lnTo>
                  <a:lnTo>
                    <a:pt x="2610" y="1856"/>
                  </a:lnTo>
                  <a:lnTo>
                    <a:pt x="2605" y="1853"/>
                  </a:lnTo>
                  <a:lnTo>
                    <a:pt x="2601" y="1848"/>
                  </a:lnTo>
                  <a:lnTo>
                    <a:pt x="2597" y="1843"/>
                  </a:lnTo>
                  <a:lnTo>
                    <a:pt x="2591" y="1833"/>
                  </a:lnTo>
                  <a:lnTo>
                    <a:pt x="2587" y="1821"/>
                  </a:lnTo>
                  <a:lnTo>
                    <a:pt x="2585" y="1810"/>
                  </a:lnTo>
                  <a:lnTo>
                    <a:pt x="2584" y="1797"/>
                  </a:lnTo>
                  <a:lnTo>
                    <a:pt x="2584" y="1689"/>
                  </a:lnTo>
                  <a:lnTo>
                    <a:pt x="2549" y="1689"/>
                  </a:lnTo>
                  <a:lnTo>
                    <a:pt x="2549" y="1639"/>
                  </a:lnTo>
                  <a:lnTo>
                    <a:pt x="2584" y="1639"/>
                  </a:lnTo>
                  <a:lnTo>
                    <a:pt x="2584" y="1581"/>
                  </a:lnTo>
                  <a:lnTo>
                    <a:pt x="2639" y="1554"/>
                  </a:lnTo>
                  <a:lnTo>
                    <a:pt x="2639" y="1639"/>
                  </a:lnTo>
                  <a:lnTo>
                    <a:pt x="2688" y="1639"/>
                  </a:lnTo>
                  <a:lnTo>
                    <a:pt x="2688" y="1689"/>
                  </a:lnTo>
                  <a:lnTo>
                    <a:pt x="2639" y="1689"/>
                  </a:lnTo>
                  <a:lnTo>
                    <a:pt x="2639" y="1783"/>
                  </a:lnTo>
                  <a:close/>
                  <a:moveTo>
                    <a:pt x="2532" y="1855"/>
                  </a:moveTo>
                  <a:lnTo>
                    <a:pt x="2532" y="1855"/>
                  </a:lnTo>
                  <a:lnTo>
                    <a:pt x="2522" y="1859"/>
                  </a:lnTo>
                  <a:lnTo>
                    <a:pt x="2511" y="1862"/>
                  </a:lnTo>
                  <a:lnTo>
                    <a:pt x="2499" y="1865"/>
                  </a:lnTo>
                  <a:lnTo>
                    <a:pt x="2487" y="1866"/>
                  </a:lnTo>
                  <a:lnTo>
                    <a:pt x="2487" y="1866"/>
                  </a:lnTo>
                  <a:lnTo>
                    <a:pt x="2478" y="1865"/>
                  </a:lnTo>
                  <a:lnTo>
                    <a:pt x="2471" y="1864"/>
                  </a:lnTo>
                  <a:lnTo>
                    <a:pt x="2464" y="1861"/>
                  </a:lnTo>
                  <a:lnTo>
                    <a:pt x="2458" y="1859"/>
                  </a:lnTo>
                  <a:lnTo>
                    <a:pt x="2453" y="1856"/>
                  </a:lnTo>
                  <a:lnTo>
                    <a:pt x="2448" y="1853"/>
                  </a:lnTo>
                  <a:lnTo>
                    <a:pt x="2443" y="1848"/>
                  </a:lnTo>
                  <a:lnTo>
                    <a:pt x="2440" y="1843"/>
                  </a:lnTo>
                  <a:lnTo>
                    <a:pt x="2434" y="1833"/>
                  </a:lnTo>
                  <a:lnTo>
                    <a:pt x="2430" y="1821"/>
                  </a:lnTo>
                  <a:lnTo>
                    <a:pt x="2427" y="1810"/>
                  </a:lnTo>
                  <a:lnTo>
                    <a:pt x="2427" y="1797"/>
                  </a:lnTo>
                  <a:lnTo>
                    <a:pt x="2427" y="1689"/>
                  </a:lnTo>
                  <a:lnTo>
                    <a:pt x="2393" y="1689"/>
                  </a:lnTo>
                  <a:lnTo>
                    <a:pt x="2393" y="1639"/>
                  </a:lnTo>
                  <a:lnTo>
                    <a:pt x="2427" y="1639"/>
                  </a:lnTo>
                  <a:lnTo>
                    <a:pt x="2427" y="1581"/>
                  </a:lnTo>
                  <a:lnTo>
                    <a:pt x="2482" y="1554"/>
                  </a:lnTo>
                  <a:lnTo>
                    <a:pt x="2482" y="1639"/>
                  </a:lnTo>
                  <a:lnTo>
                    <a:pt x="2528" y="1639"/>
                  </a:lnTo>
                  <a:lnTo>
                    <a:pt x="2528" y="1689"/>
                  </a:lnTo>
                  <a:lnTo>
                    <a:pt x="2482" y="1689"/>
                  </a:lnTo>
                  <a:lnTo>
                    <a:pt x="2482" y="1783"/>
                  </a:lnTo>
                  <a:lnTo>
                    <a:pt x="2482" y="1783"/>
                  </a:lnTo>
                  <a:lnTo>
                    <a:pt x="2482" y="1791"/>
                  </a:lnTo>
                  <a:lnTo>
                    <a:pt x="2483" y="1796"/>
                  </a:lnTo>
                  <a:lnTo>
                    <a:pt x="2485" y="1802"/>
                  </a:lnTo>
                  <a:lnTo>
                    <a:pt x="2488" y="1806"/>
                  </a:lnTo>
                  <a:lnTo>
                    <a:pt x="2491" y="1810"/>
                  </a:lnTo>
                  <a:lnTo>
                    <a:pt x="2495" y="1812"/>
                  </a:lnTo>
                  <a:lnTo>
                    <a:pt x="2500" y="1813"/>
                  </a:lnTo>
                  <a:lnTo>
                    <a:pt x="2505" y="1813"/>
                  </a:lnTo>
                  <a:lnTo>
                    <a:pt x="2505" y="1813"/>
                  </a:lnTo>
                  <a:lnTo>
                    <a:pt x="2514" y="1813"/>
                  </a:lnTo>
                  <a:lnTo>
                    <a:pt x="2523" y="1811"/>
                  </a:lnTo>
                  <a:lnTo>
                    <a:pt x="2531" y="1807"/>
                  </a:lnTo>
                  <a:lnTo>
                    <a:pt x="2538" y="1803"/>
                  </a:lnTo>
                  <a:lnTo>
                    <a:pt x="2532" y="1855"/>
                  </a:lnTo>
                  <a:close/>
                  <a:moveTo>
                    <a:pt x="3074" y="1700"/>
                  </a:moveTo>
                  <a:lnTo>
                    <a:pt x="3074" y="1700"/>
                  </a:lnTo>
                  <a:lnTo>
                    <a:pt x="3066" y="1695"/>
                  </a:lnTo>
                  <a:lnTo>
                    <a:pt x="3057" y="1691"/>
                  </a:lnTo>
                  <a:lnTo>
                    <a:pt x="3047" y="1689"/>
                  </a:lnTo>
                  <a:lnTo>
                    <a:pt x="3037" y="1688"/>
                  </a:lnTo>
                  <a:lnTo>
                    <a:pt x="3037" y="1688"/>
                  </a:lnTo>
                  <a:lnTo>
                    <a:pt x="3028" y="1689"/>
                  </a:lnTo>
                  <a:lnTo>
                    <a:pt x="3020" y="1691"/>
                  </a:lnTo>
                  <a:lnTo>
                    <a:pt x="3013" y="1696"/>
                  </a:lnTo>
                  <a:lnTo>
                    <a:pt x="3007" y="1701"/>
                  </a:lnTo>
                  <a:lnTo>
                    <a:pt x="3003" y="1708"/>
                  </a:lnTo>
                  <a:lnTo>
                    <a:pt x="3001" y="1717"/>
                  </a:lnTo>
                  <a:lnTo>
                    <a:pt x="2999" y="1728"/>
                  </a:lnTo>
                  <a:lnTo>
                    <a:pt x="2998" y="1740"/>
                  </a:lnTo>
                  <a:lnTo>
                    <a:pt x="2998" y="1860"/>
                  </a:lnTo>
                  <a:lnTo>
                    <a:pt x="2943" y="1860"/>
                  </a:lnTo>
                  <a:lnTo>
                    <a:pt x="2943" y="1639"/>
                  </a:lnTo>
                  <a:lnTo>
                    <a:pt x="2998" y="1639"/>
                  </a:lnTo>
                  <a:lnTo>
                    <a:pt x="2998" y="1657"/>
                  </a:lnTo>
                  <a:lnTo>
                    <a:pt x="2998" y="1657"/>
                  </a:lnTo>
                  <a:lnTo>
                    <a:pt x="3003" y="1652"/>
                  </a:lnTo>
                  <a:lnTo>
                    <a:pt x="3009" y="1646"/>
                  </a:lnTo>
                  <a:lnTo>
                    <a:pt x="3014" y="1643"/>
                  </a:lnTo>
                  <a:lnTo>
                    <a:pt x="3021" y="1640"/>
                  </a:lnTo>
                  <a:lnTo>
                    <a:pt x="3026" y="1636"/>
                  </a:lnTo>
                  <a:lnTo>
                    <a:pt x="3033" y="1635"/>
                  </a:lnTo>
                  <a:lnTo>
                    <a:pt x="3039" y="1634"/>
                  </a:lnTo>
                  <a:lnTo>
                    <a:pt x="3047" y="1633"/>
                  </a:lnTo>
                  <a:lnTo>
                    <a:pt x="3047" y="1633"/>
                  </a:lnTo>
                  <a:lnTo>
                    <a:pt x="3058" y="1634"/>
                  </a:lnTo>
                  <a:lnTo>
                    <a:pt x="3069" y="1637"/>
                  </a:lnTo>
                  <a:lnTo>
                    <a:pt x="3079" y="1641"/>
                  </a:lnTo>
                  <a:lnTo>
                    <a:pt x="3088" y="1646"/>
                  </a:lnTo>
                  <a:lnTo>
                    <a:pt x="3074" y="1700"/>
                  </a:lnTo>
                  <a:close/>
                  <a:moveTo>
                    <a:pt x="593" y="1579"/>
                  </a:moveTo>
                  <a:lnTo>
                    <a:pt x="593" y="1607"/>
                  </a:lnTo>
                  <a:lnTo>
                    <a:pt x="537" y="1607"/>
                  </a:lnTo>
                  <a:lnTo>
                    <a:pt x="537" y="1551"/>
                  </a:lnTo>
                  <a:lnTo>
                    <a:pt x="593" y="1551"/>
                  </a:lnTo>
                  <a:lnTo>
                    <a:pt x="593" y="1579"/>
                  </a:lnTo>
                  <a:close/>
                  <a:moveTo>
                    <a:pt x="975" y="1639"/>
                  </a:moveTo>
                  <a:lnTo>
                    <a:pt x="1030" y="1639"/>
                  </a:lnTo>
                  <a:lnTo>
                    <a:pt x="1030" y="1738"/>
                  </a:lnTo>
                  <a:lnTo>
                    <a:pt x="1030" y="1860"/>
                  </a:lnTo>
                  <a:lnTo>
                    <a:pt x="975" y="1860"/>
                  </a:lnTo>
                  <a:lnTo>
                    <a:pt x="975" y="1639"/>
                  </a:lnTo>
                  <a:close/>
                  <a:moveTo>
                    <a:pt x="1030" y="1579"/>
                  </a:moveTo>
                  <a:lnTo>
                    <a:pt x="1030" y="1607"/>
                  </a:lnTo>
                  <a:lnTo>
                    <a:pt x="975" y="1607"/>
                  </a:lnTo>
                  <a:lnTo>
                    <a:pt x="975" y="1551"/>
                  </a:lnTo>
                  <a:lnTo>
                    <a:pt x="1030" y="1551"/>
                  </a:lnTo>
                  <a:lnTo>
                    <a:pt x="1030" y="1579"/>
                  </a:lnTo>
                  <a:close/>
                  <a:moveTo>
                    <a:pt x="2539" y="2042"/>
                  </a:moveTo>
                  <a:lnTo>
                    <a:pt x="2539" y="2042"/>
                  </a:lnTo>
                  <a:lnTo>
                    <a:pt x="2534" y="2038"/>
                  </a:lnTo>
                  <a:lnTo>
                    <a:pt x="2528" y="2033"/>
                  </a:lnTo>
                  <a:lnTo>
                    <a:pt x="2523" y="2030"/>
                  </a:lnTo>
                  <a:lnTo>
                    <a:pt x="2516" y="2027"/>
                  </a:lnTo>
                  <a:lnTo>
                    <a:pt x="2511" y="2025"/>
                  </a:lnTo>
                  <a:lnTo>
                    <a:pt x="2504" y="2024"/>
                  </a:lnTo>
                  <a:lnTo>
                    <a:pt x="2490" y="2021"/>
                  </a:lnTo>
                  <a:lnTo>
                    <a:pt x="2490" y="2021"/>
                  </a:lnTo>
                  <a:lnTo>
                    <a:pt x="2480" y="2022"/>
                  </a:lnTo>
                  <a:lnTo>
                    <a:pt x="2471" y="2024"/>
                  </a:lnTo>
                  <a:lnTo>
                    <a:pt x="2462" y="2027"/>
                  </a:lnTo>
                  <a:lnTo>
                    <a:pt x="2453" y="2030"/>
                  </a:lnTo>
                  <a:lnTo>
                    <a:pt x="2446" y="2035"/>
                  </a:lnTo>
                  <a:lnTo>
                    <a:pt x="2439" y="2039"/>
                  </a:lnTo>
                  <a:lnTo>
                    <a:pt x="2432" y="2046"/>
                  </a:lnTo>
                  <a:lnTo>
                    <a:pt x="2426" y="2052"/>
                  </a:lnTo>
                  <a:lnTo>
                    <a:pt x="2421" y="2060"/>
                  </a:lnTo>
                  <a:lnTo>
                    <a:pt x="2416" y="2069"/>
                  </a:lnTo>
                  <a:lnTo>
                    <a:pt x="2413" y="2078"/>
                  </a:lnTo>
                  <a:lnTo>
                    <a:pt x="2409" y="2089"/>
                  </a:lnTo>
                  <a:lnTo>
                    <a:pt x="2406" y="2099"/>
                  </a:lnTo>
                  <a:lnTo>
                    <a:pt x="2405" y="2111"/>
                  </a:lnTo>
                  <a:lnTo>
                    <a:pt x="2404" y="2123"/>
                  </a:lnTo>
                  <a:lnTo>
                    <a:pt x="2403" y="2136"/>
                  </a:lnTo>
                  <a:lnTo>
                    <a:pt x="2403" y="2136"/>
                  </a:lnTo>
                  <a:lnTo>
                    <a:pt x="2404" y="2149"/>
                  </a:lnTo>
                  <a:lnTo>
                    <a:pt x="2405" y="2161"/>
                  </a:lnTo>
                  <a:lnTo>
                    <a:pt x="2406" y="2174"/>
                  </a:lnTo>
                  <a:lnTo>
                    <a:pt x="2409" y="2186"/>
                  </a:lnTo>
                  <a:lnTo>
                    <a:pt x="2411" y="2196"/>
                  </a:lnTo>
                  <a:lnTo>
                    <a:pt x="2416" y="2206"/>
                  </a:lnTo>
                  <a:lnTo>
                    <a:pt x="2420" y="2214"/>
                  </a:lnTo>
                  <a:lnTo>
                    <a:pt x="2426" y="2222"/>
                  </a:lnTo>
                  <a:lnTo>
                    <a:pt x="2431" y="2230"/>
                  </a:lnTo>
                  <a:lnTo>
                    <a:pt x="2438" y="2235"/>
                  </a:lnTo>
                  <a:lnTo>
                    <a:pt x="2445" y="2241"/>
                  </a:lnTo>
                  <a:lnTo>
                    <a:pt x="2452" y="2245"/>
                  </a:lnTo>
                  <a:lnTo>
                    <a:pt x="2461" y="2250"/>
                  </a:lnTo>
                  <a:lnTo>
                    <a:pt x="2470" y="2252"/>
                  </a:lnTo>
                  <a:lnTo>
                    <a:pt x="2479" y="2253"/>
                  </a:lnTo>
                  <a:lnTo>
                    <a:pt x="2489" y="2254"/>
                  </a:lnTo>
                  <a:lnTo>
                    <a:pt x="2489" y="2254"/>
                  </a:lnTo>
                  <a:lnTo>
                    <a:pt x="2495" y="2253"/>
                  </a:lnTo>
                  <a:lnTo>
                    <a:pt x="2503" y="2252"/>
                  </a:lnTo>
                  <a:lnTo>
                    <a:pt x="2510" y="2251"/>
                  </a:lnTo>
                  <a:lnTo>
                    <a:pt x="2515" y="2249"/>
                  </a:lnTo>
                  <a:lnTo>
                    <a:pt x="2522" y="2245"/>
                  </a:lnTo>
                  <a:lnTo>
                    <a:pt x="2528" y="2242"/>
                  </a:lnTo>
                  <a:lnTo>
                    <a:pt x="2534" y="2238"/>
                  </a:lnTo>
                  <a:lnTo>
                    <a:pt x="2539" y="2232"/>
                  </a:lnTo>
                  <a:lnTo>
                    <a:pt x="2539" y="2249"/>
                  </a:lnTo>
                  <a:lnTo>
                    <a:pt x="2595" y="2249"/>
                  </a:lnTo>
                  <a:lnTo>
                    <a:pt x="2595" y="1934"/>
                  </a:lnTo>
                  <a:lnTo>
                    <a:pt x="2539" y="1962"/>
                  </a:lnTo>
                  <a:lnTo>
                    <a:pt x="2539" y="2042"/>
                  </a:lnTo>
                  <a:close/>
                  <a:moveTo>
                    <a:pt x="2501" y="2203"/>
                  </a:moveTo>
                  <a:lnTo>
                    <a:pt x="2501" y="2203"/>
                  </a:lnTo>
                  <a:lnTo>
                    <a:pt x="2493" y="2202"/>
                  </a:lnTo>
                  <a:lnTo>
                    <a:pt x="2487" y="2200"/>
                  </a:lnTo>
                  <a:lnTo>
                    <a:pt x="2479" y="2197"/>
                  </a:lnTo>
                  <a:lnTo>
                    <a:pt x="2472" y="2190"/>
                  </a:lnTo>
                  <a:lnTo>
                    <a:pt x="2467" y="2181"/>
                  </a:lnTo>
                  <a:lnTo>
                    <a:pt x="2462" y="2169"/>
                  </a:lnTo>
                  <a:lnTo>
                    <a:pt x="2460" y="2154"/>
                  </a:lnTo>
                  <a:lnTo>
                    <a:pt x="2459" y="2134"/>
                  </a:lnTo>
                  <a:lnTo>
                    <a:pt x="2459" y="2134"/>
                  </a:lnTo>
                  <a:lnTo>
                    <a:pt x="2460" y="2117"/>
                  </a:lnTo>
                  <a:lnTo>
                    <a:pt x="2462" y="2103"/>
                  </a:lnTo>
                  <a:lnTo>
                    <a:pt x="2467" y="2092"/>
                  </a:lnTo>
                  <a:lnTo>
                    <a:pt x="2472" y="2084"/>
                  </a:lnTo>
                  <a:lnTo>
                    <a:pt x="2479" y="2079"/>
                  </a:lnTo>
                  <a:lnTo>
                    <a:pt x="2485" y="2074"/>
                  </a:lnTo>
                  <a:lnTo>
                    <a:pt x="2493" y="2073"/>
                  </a:lnTo>
                  <a:lnTo>
                    <a:pt x="2500" y="2072"/>
                  </a:lnTo>
                  <a:lnTo>
                    <a:pt x="2500" y="2072"/>
                  </a:lnTo>
                  <a:lnTo>
                    <a:pt x="2507" y="2073"/>
                  </a:lnTo>
                  <a:lnTo>
                    <a:pt x="2514" y="2074"/>
                  </a:lnTo>
                  <a:lnTo>
                    <a:pt x="2520" y="2076"/>
                  </a:lnTo>
                  <a:lnTo>
                    <a:pt x="2525" y="2080"/>
                  </a:lnTo>
                  <a:lnTo>
                    <a:pt x="2530" y="2083"/>
                  </a:lnTo>
                  <a:lnTo>
                    <a:pt x="2534" y="2086"/>
                  </a:lnTo>
                  <a:lnTo>
                    <a:pt x="2539" y="2094"/>
                  </a:lnTo>
                  <a:lnTo>
                    <a:pt x="2539" y="2181"/>
                  </a:lnTo>
                  <a:lnTo>
                    <a:pt x="2539" y="2181"/>
                  </a:lnTo>
                  <a:lnTo>
                    <a:pt x="2533" y="2189"/>
                  </a:lnTo>
                  <a:lnTo>
                    <a:pt x="2525" y="2196"/>
                  </a:lnTo>
                  <a:lnTo>
                    <a:pt x="2520" y="2199"/>
                  </a:lnTo>
                  <a:lnTo>
                    <a:pt x="2514" y="2201"/>
                  </a:lnTo>
                  <a:lnTo>
                    <a:pt x="2507" y="2202"/>
                  </a:lnTo>
                  <a:lnTo>
                    <a:pt x="2501" y="2203"/>
                  </a:lnTo>
                  <a:lnTo>
                    <a:pt x="2501" y="2203"/>
                  </a:lnTo>
                  <a:close/>
                  <a:moveTo>
                    <a:pt x="672" y="2089"/>
                  </a:moveTo>
                  <a:lnTo>
                    <a:pt x="672" y="2089"/>
                  </a:lnTo>
                  <a:lnTo>
                    <a:pt x="664" y="2084"/>
                  </a:lnTo>
                  <a:lnTo>
                    <a:pt x="656" y="2080"/>
                  </a:lnTo>
                  <a:lnTo>
                    <a:pt x="646" y="2078"/>
                  </a:lnTo>
                  <a:lnTo>
                    <a:pt x="636" y="2076"/>
                  </a:lnTo>
                  <a:lnTo>
                    <a:pt x="636" y="2076"/>
                  </a:lnTo>
                  <a:lnTo>
                    <a:pt x="627" y="2078"/>
                  </a:lnTo>
                  <a:lnTo>
                    <a:pt x="618" y="2080"/>
                  </a:lnTo>
                  <a:lnTo>
                    <a:pt x="611" y="2084"/>
                  </a:lnTo>
                  <a:lnTo>
                    <a:pt x="606" y="2090"/>
                  </a:lnTo>
                  <a:lnTo>
                    <a:pt x="601" y="2096"/>
                  </a:lnTo>
                  <a:lnTo>
                    <a:pt x="599" y="2105"/>
                  </a:lnTo>
                  <a:lnTo>
                    <a:pt x="597" y="2116"/>
                  </a:lnTo>
                  <a:lnTo>
                    <a:pt x="596" y="2128"/>
                  </a:lnTo>
                  <a:lnTo>
                    <a:pt x="596" y="2249"/>
                  </a:lnTo>
                  <a:lnTo>
                    <a:pt x="542" y="2249"/>
                  </a:lnTo>
                  <a:lnTo>
                    <a:pt x="542" y="2027"/>
                  </a:lnTo>
                  <a:lnTo>
                    <a:pt x="596" y="2027"/>
                  </a:lnTo>
                  <a:lnTo>
                    <a:pt x="596" y="2046"/>
                  </a:lnTo>
                  <a:lnTo>
                    <a:pt x="596" y="2046"/>
                  </a:lnTo>
                  <a:lnTo>
                    <a:pt x="601" y="2040"/>
                  </a:lnTo>
                  <a:lnTo>
                    <a:pt x="607" y="2035"/>
                  </a:lnTo>
                  <a:lnTo>
                    <a:pt x="613" y="2031"/>
                  </a:lnTo>
                  <a:lnTo>
                    <a:pt x="619" y="2028"/>
                  </a:lnTo>
                  <a:lnTo>
                    <a:pt x="625" y="2025"/>
                  </a:lnTo>
                  <a:lnTo>
                    <a:pt x="631" y="2024"/>
                  </a:lnTo>
                  <a:lnTo>
                    <a:pt x="639" y="2022"/>
                  </a:lnTo>
                  <a:lnTo>
                    <a:pt x="646" y="2021"/>
                  </a:lnTo>
                  <a:lnTo>
                    <a:pt x="646" y="2021"/>
                  </a:lnTo>
                  <a:lnTo>
                    <a:pt x="657" y="2022"/>
                  </a:lnTo>
                  <a:lnTo>
                    <a:pt x="668" y="2026"/>
                  </a:lnTo>
                  <a:lnTo>
                    <a:pt x="679" y="2030"/>
                  </a:lnTo>
                  <a:lnTo>
                    <a:pt x="688" y="2036"/>
                  </a:lnTo>
                  <a:lnTo>
                    <a:pt x="672" y="2089"/>
                  </a:lnTo>
                  <a:close/>
                  <a:moveTo>
                    <a:pt x="241" y="2027"/>
                  </a:moveTo>
                  <a:lnTo>
                    <a:pt x="295" y="2027"/>
                  </a:lnTo>
                  <a:lnTo>
                    <a:pt x="232" y="2249"/>
                  </a:lnTo>
                  <a:lnTo>
                    <a:pt x="184" y="2249"/>
                  </a:lnTo>
                  <a:lnTo>
                    <a:pt x="160" y="2157"/>
                  </a:lnTo>
                  <a:lnTo>
                    <a:pt x="160" y="2157"/>
                  </a:lnTo>
                  <a:lnTo>
                    <a:pt x="148" y="2108"/>
                  </a:lnTo>
                  <a:lnTo>
                    <a:pt x="148" y="2108"/>
                  </a:lnTo>
                  <a:lnTo>
                    <a:pt x="142" y="2132"/>
                  </a:lnTo>
                  <a:lnTo>
                    <a:pt x="136" y="2158"/>
                  </a:lnTo>
                  <a:lnTo>
                    <a:pt x="110" y="2249"/>
                  </a:lnTo>
                  <a:lnTo>
                    <a:pt x="63" y="2249"/>
                  </a:lnTo>
                  <a:lnTo>
                    <a:pt x="63" y="2247"/>
                  </a:lnTo>
                  <a:lnTo>
                    <a:pt x="0" y="2027"/>
                  </a:lnTo>
                  <a:lnTo>
                    <a:pt x="57" y="2027"/>
                  </a:lnTo>
                  <a:lnTo>
                    <a:pt x="77" y="2110"/>
                  </a:lnTo>
                  <a:lnTo>
                    <a:pt x="77" y="2110"/>
                  </a:lnTo>
                  <a:lnTo>
                    <a:pt x="83" y="2136"/>
                  </a:lnTo>
                  <a:lnTo>
                    <a:pt x="88" y="2164"/>
                  </a:lnTo>
                  <a:lnTo>
                    <a:pt x="88" y="2164"/>
                  </a:lnTo>
                  <a:lnTo>
                    <a:pt x="95" y="2136"/>
                  </a:lnTo>
                  <a:lnTo>
                    <a:pt x="102" y="2108"/>
                  </a:lnTo>
                  <a:lnTo>
                    <a:pt x="125" y="2027"/>
                  </a:lnTo>
                  <a:lnTo>
                    <a:pt x="172" y="2027"/>
                  </a:lnTo>
                  <a:lnTo>
                    <a:pt x="195" y="2108"/>
                  </a:lnTo>
                  <a:lnTo>
                    <a:pt x="195" y="2108"/>
                  </a:lnTo>
                  <a:lnTo>
                    <a:pt x="202" y="2135"/>
                  </a:lnTo>
                  <a:lnTo>
                    <a:pt x="209" y="2165"/>
                  </a:lnTo>
                  <a:lnTo>
                    <a:pt x="209" y="2165"/>
                  </a:lnTo>
                  <a:lnTo>
                    <a:pt x="213" y="2139"/>
                  </a:lnTo>
                  <a:lnTo>
                    <a:pt x="220" y="2108"/>
                  </a:lnTo>
                  <a:lnTo>
                    <a:pt x="241" y="2027"/>
                  </a:lnTo>
                  <a:close/>
                  <a:moveTo>
                    <a:pt x="406" y="2021"/>
                  </a:moveTo>
                  <a:lnTo>
                    <a:pt x="406" y="2021"/>
                  </a:lnTo>
                  <a:lnTo>
                    <a:pt x="396" y="2022"/>
                  </a:lnTo>
                  <a:lnTo>
                    <a:pt x="385" y="2024"/>
                  </a:lnTo>
                  <a:lnTo>
                    <a:pt x="375" y="2027"/>
                  </a:lnTo>
                  <a:lnTo>
                    <a:pt x="366" y="2030"/>
                  </a:lnTo>
                  <a:lnTo>
                    <a:pt x="358" y="2035"/>
                  </a:lnTo>
                  <a:lnTo>
                    <a:pt x="349" y="2040"/>
                  </a:lnTo>
                  <a:lnTo>
                    <a:pt x="341" y="2047"/>
                  </a:lnTo>
                  <a:lnTo>
                    <a:pt x="334" y="2054"/>
                  </a:lnTo>
                  <a:lnTo>
                    <a:pt x="328" y="2062"/>
                  </a:lnTo>
                  <a:lnTo>
                    <a:pt x="322" y="2071"/>
                  </a:lnTo>
                  <a:lnTo>
                    <a:pt x="317" y="2081"/>
                  </a:lnTo>
                  <a:lnTo>
                    <a:pt x="313" y="2091"/>
                  </a:lnTo>
                  <a:lnTo>
                    <a:pt x="310" y="2102"/>
                  </a:lnTo>
                  <a:lnTo>
                    <a:pt x="308" y="2113"/>
                  </a:lnTo>
                  <a:lnTo>
                    <a:pt x="306" y="2125"/>
                  </a:lnTo>
                  <a:lnTo>
                    <a:pt x="306" y="2138"/>
                  </a:lnTo>
                  <a:lnTo>
                    <a:pt x="306" y="2138"/>
                  </a:lnTo>
                  <a:lnTo>
                    <a:pt x="306" y="2150"/>
                  </a:lnTo>
                  <a:lnTo>
                    <a:pt x="308" y="2163"/>
                  </a:lnTo>
                  <a:lnTo>
                    <a:pt x="310" y="2174"/>
                  </a:lnTo>
                  <a:lnTo>
                    <a:pt x="313" y="2185"/>
                  </a:lnTo>
                  <a:lnTo>
                    <a:pt x="317" y="2194"/>
                  </a:lnTo>
                  <a:lnTo>
                    <a:pt x="322" y="2204"/>
                  </a:lnTo>
                  <a:lnTo>
                    <a:pt x="328" y="2213"/>
                  </a:lnTo>
                  <a:lnTo>
                    <a:pt x="334" y="2221"/>
                  </a:lnTo>
                  <a:lnTo>
                    <a:pt x="341" y="2229"/>
                  </a:lnTo>
                  <a:lnTo>
                    <a:pt x="349" y="2235"/>
                  </a:lnTo>
                  <a:lnTo>
                    <a:pt x="358" y="2241"/>
                  </a:lnTo>
                  <a:lnTo>
                    <a:pt x="366" y="2245"/>
                  </a:lnTo>
                  <a:lnTo>
                    <a:pt x="375" y="2249"/>
                  </a:lnTo>
                  <a:lnTo>
                    <a:pt x="385" y="2252"/>
                  </a:lnTo>
                  <a:lnTo>
                    <a:pt x="396" y="2253"/>
                  </a:lnTo>
                  <a:lnTo>
                    <a:pt x="406" y="2254"/>
                  </a:lnTo>
                  <a:lnTo>
                    <a:pt x="406" y="2254"/>
                  </a:lnTo>
                  <a:lnTo>
                    <a:pt x="417" y="2253"/>
                  </a:lnTo>
                  <a:lnTo>
                    <a:pt x="428" y="2252"/>
                  </a:lnTo>
                  <a:lnTo>
                    <a:pt x="438" y="2249"/>
                  </a:lnTo>
                  <a:lnTo>
                    <a:pt x="447" y="2245"/>
                  </a:lnTo>
                  <a:lnTo>
                    <a:pt x="456" y="2241"/>
                  </a:lnTo>
                  <a:lnTo>
                    <a:pt x="465" y="2235"/>
                  </a:lnTo>
                  <a:lnTo>
                    <a:pt x="472" y="2229"/>
                  </a:lnTo>
                  <a:lnTo>
                    <a:pt x="479" y="2221"/>
                  </a:lnTo>
                  <a:lnTo>
                    <a:pt x="486" y="2213"/>
                  </a:lnTo>
                  <a:lnTo>
                    <a:pt x="491" y="2204"/>
                  </a:lnTo>
                  <a:lnTo>
                    <a:pt x="496" y="2194"/>
                  </a:lnTo>
                  <a:lnTo>
                    <a:pt x="500" y="2185"/>
                  </a:lnTo>
                  <a:lnTo>
                    <a:pt x="503" y="2174"/>
                  </a:lnTo>
                  <a:lnTo>
                    <a:pt x="505" y="2163"/>
                  </a:lnTo>
                  <a:lnTo>
                    <a:pt x="508" y="2150"/>
                  </a:lnTo>
                  <a:lnTo>
                    <a:pt x="508" y="2138"/>
                  </a:lnTo>
                  <a:lnTo>
                    <a:pt x="508" y="2138"/>
                  </a:lnTo>
                  <a:lnTo>
                    <a:pt x="508" y="2125"/>
                  </a:lnTo>
                  <a:lnTo>
                    <a:pt x="505" y="2113"/>
                  </a:lnTo>
                  <a:lnTo>
                    <a:pt x="503" y="2102"/>
                  </a:lnTo>
                  <a:lnTo>
                    <a:pt x="500" y="2091"/>
                  </a:lnTo>
                  <a:lnTo>
                    <a:pt x="496" y="2081"/>
                  </a:lnTo>
                  <a:lnTo>
                    <a:pt x="491" y="2071"/>
                  </a:lnTo>
                  <a:lnTo>
                    <a:pt x="486" y="2062"/>
                  </a:lnTo>
                  <a:lnTo>
                    <a:pt x="479" y="2054"/>
                  </a:lnTo>
                  <a:lnTo>
                    <a:pt x="472" y="2047"/>
                  </a:lnTo>
                  <a:lnTo>
                    <a:pt x="465" y="2040"/>
                  </a:lnTo>
                  <a:lnTo>
                    <a:pt x="456" y="2035"/>
                  </a:lnTo>
                  <a:lnTo>
                    <a:pt x="447" y="2030"/>
                  </a:lnTo>
                  <a:lnTo>
                    <a:pt x="438" y="2027"/>
                  </a:lnTo>
                  <a:lnTo>
                    <a:pt x="428" y="2024"/>
                  </a:lnTo>
                  <a:lnTo>
                    <a:pt x="417" y="2022"/>
                  </a:lnTo>
                  <a:lnTo>
                    <a:pt x="406" y="2021"/>
                  </a:lnTo>
                  <a:lnTo>
                    <a:pt x="406" y="2021"/>
                  </a:lnTo>
                  <a:close/>
                  <a:moveTo>
                    <a:pt x="406" y="2202"/>
                  </a:moveTo>
                  <a:lnTo>
                    <a:pt x="406" y="2202"/>
                  </a:lnTo>
                  <a:lnTo>
                    <a:pt x="396" y="2201"/>
                  </a:lnTo>
                  <a:lnTo>
                    <a:pt x="387" y="2198"/>
                  </a:lnTo>
                  <a:lnTo>
                    <a:pt x="381" y="2192"/>
                  </a:lnTo>
                  <a:lnTo>
                    <a:pt x="374" y="2185"/>
                  </a:lnTo>
                  <a:lnTo>
                    <a:pt x="369" y="2176"/>
                  </a:lnTo>
                  <a:lnTo>
                    <a:pt x="364" y="2165"/>
                  </a:lnTo>
                  <a:lnTo>
                    <a:pt x="362" y="2151"/>
                  </a:lnTo>
                  <a:lnTo>
                    <a:pt x="362" y="2138"/>
                  </a:lnTo>
                  <a:lnTo>
                    <a:pt x="362" y="2138"/>
                  </a:lnTo>
                  <a:lnTo>
                    <a:pt x="362" y="2124"/>
                  </a:lnTo>
                  <a:lnTo>
                    <a:pt x="364" y="2111"/>
                  </a:lnTo>
                  <a:lnTo>
                    <a:pt x="369" y="2101"/>
                  </a:lnTo>
                  <a:lnTo>
                    <a:pt x="374" y="2091"/>
                  </a:lnTo>
                  <a:lnTo>
                    <a:pt x="381" y="2083"/>
                  </a:lnTo>
                  <a:lnTo>
                    <a:pt x="387" y="2078"/>
                  </a:lnTo>
                  <a:lnTo>
                    <a:pt x="396" y="2074"/>
                  </a:lnTo>
                  <a:lnTo>
                    <a:pt x="406" y="2073"/>
                  </a:lnTo>
                  <a:lnTo>
                    <a:pt x="406" y="2073"/>
                  </a:lnTo>
                  <a:lnTo>
                    <a:pt x="416" y="2074"/>
                  </a:lnTo>
                  <a:lnTo>
                    <a:pt x="425" y="2078"/>
                  </a:lnTo>
                  <a:lnTo>
                    <a:pt x="433" y="2083"/>
                  </a:lnTo>
                  <a:lnTo>
                    <a:pt x="439" y="2091"/>
                  </a:lnTo>
                  <a:lnTo>
                    <a:pt x="445" y="2101"/>
                  </a:lnTo>
                  <a:lnTo>
                    <a:pt x="448" y="2111"/>
                  </a:lnTo>
                  <a:lnTo>
                    <a:pt x="450" y="2124"/>
                  </a:lnTo>
                  <a:lnTo>
                    <a:pt x="451" y="2138"/>
                  </a:lnTo>
                  <a:lnTo>
                    <a:pt x="451" y="2138"/>
                  </a:lnTo>
                  <a:lnTo>
                    <a:pt x="450" y="2151"/>
                  </a:lnTo>
                  <a:lnTo>
                    <a:pt x="448" y="2165"/>
                  </a:lnTo>
                  <a:lnTo>
                    <a:pt x="445" y="2176"/>
                  </a:lnTo>
                  <a:lnTo>
                    <a:pt x="439" y="2185"/>
                  </a:lnTo>
                  <a:lnTo>
                    <a:pt x="433" y="2192"/>
                  </a:lnTo>
                  <a:lnTo>
                    <a:pt x="425" y="2198"/>
                  </a:lnTo>
                  <a:lnTo>
                    <a:pt x="416" y="2201"/>
                  </a:lnTo>
                  <a:lnTo>
                    <a:pt x="406" y="2202"/>
                  </a:lnTo>
                  <a:lnTo>
                    <a:pt x="406" y="2202"/>
                  </a:lnTo>
                  <a:close/>
                  <a:moveTo>
                    <a:pt x="2269" y="2089"/>
                  </a:moveTo>
                  <a:lnTo>
                    <a:pt x="2269" y="2089"/>
                  </a:lnTo>
                  <a:lnTo>
                    <a:pt x="2260" y="2084"/>
                  </a:lnTo>
                  <a:lnTo>
                    <a:pt x="2251" y="2080"/>
                  </a:lnTo>
                  <a:lnTo>
                    <a:pt x="2242" y="2078"/>
                  </a:lnTo>
                  <a:lnTo>
                    <a:pt x="2233" y="2076"/>
                  </a:lnTo>
                  <a:lnTo>
                    <a:pt x="2233" y="2076"/>
                  </a:lnTo>
                  <a:lnTo>
                    <a:pt x="2223" y="2078"/>
                  </a:lnTo>
                  <a:lnTo>
                    <a:pt x="2215" y="2080"/>
                  </a:lnTo>
                  <a:lnTo>
                    <a:pt x="2208" y="2084"/>
                  </a:lnTo>
                  <a:lnTo>
                    <a:pt x="2203" y="2090"/>
                  </a:lnTo>
                  <a:lnTo>
                    <a:pt x="2198" y="2096"/>
                  </a:lnTo>
                  <a:lnTo>
                    <a:pt x="2195" y="2105"/>
                  </a:lnTo>
                  <a:lnTo>
                    <a:pt x="2193" y="2116"/>
                  </a:lnTo>
                  <a:lnTo>
                    <a:pt x="2193" y="2128"/>
                  </a:lnTo>
                  <a:lnTo>
                    <a:pt x="2193" y="2249"/>
                  </a:lnTo>
                  <a:lnTo>
                    <a:pt x="2138" y="2249"/>
                  </a:lnTo>
                  <a:lnTo>
                    <a:pt x="2138" y="2027"/>
                  </a:lnTo>
                  <a:lnTo>
                    <a:pt x="2193" y="2027"/>
                  </a:lnTo>
                  <a:lnTo>
                    <a:pt x="2193" y="2046"/>
                  </a:lnTo>
                  <a:lnTo>
                    <a:pt x="2193" y="2046"/>
                  </a:lnTo>
                  <a:lnTo>
                    <a:pt x="2197" y="2040"/>
                  </a:lnTo>
                  <a:lnTo>
                    <a:pt x="2203" y="2035"/>
                  </a:lnTo>
                  <a:lnTo>
                    <a:pt x="2208" y="2031"/>
                  </a:lnTo>
                  <a:lnTo>
                    <a:pt x="2215" y="2028"/>
                  </a:lnTo>
                  <a:lnTo>
                    <a:pt x="2222" y="2025"/>
                  </a:lnTo>
                  <a:lnTo>
                    <a:pt x="2228" y="2024"/>
                  </a:lnTo>
                  <a:lnTo>
                    <a:pt x="2235" y="2022"/>
                  </a:lnTo>
                  <a:lnTo>
                    <a:pt x="2242" y="2021"/>
                  </a:lnTo>
                  <a:lnTo>
                    <a:pt x="2242" y="2021"/>
                  </a:lnTo>
                  <a:lnTo>
                    <a:pt x="2253" y="2022"/>
                  </a:lnTo>
                  <a:lnTo>
                    <a:pt x="2264" y="2026"/>
                  </a:lnTo>
                  <a:lnTo>
                    <a:pt x="2275" y="2030"/>
                  </a:lnTo>
                  <a:lnTo>
                    <a:pt x="2283" y="2036"/>
                  </a:lnTo>
                  <a:lnTo>
                    <a:pt x="2269" y="2089"/>
                  </a:lnTo>
                  <a:close/>
                  <a:moveTo>
                    <a:pt x="1836" y="2027"/>
                  </a:moveTo>
                  <a:lnTo>
                    <a:pt x="1891" y="2027"/>
                  </a:lnTo>
                  <a:lnTo>
                    <a:pt x="1828" y="2249"/>
                  </a:lnTo>
                  <a:lnTo>
                    <a:pt x="1780" y="2249"/>
                  </a:lnTo>
                  <a:lnTo>
                    <a:pt x="1756" y="2157"/>
                  </a:lnTo>
                  <a:lnTo>
                    <a:pt x="1756" y="2157"/>
                  </a:lnTo>
                  <a:lnTo>
                    <a:pt x="1744" y="2108"/>
                  </a:lnTo>
                  <a:lnTo>
                    <a:pt x="1744" y="2108"/>
                  </a:lnTo>
                  <a:lnTo>
                    <a:pt x="1738" y="2132"/>
                  </a:lnTo>
                  <a:lnTo>
                    <a:pt x="1732" y="2158"/>
                  </a:lnTo>
                  <a:lnTo>
                    <a:pt x="1707" y="2249"/>
                  </a:lnTo>
                  <a:lnTo>
                    <a:pt x="1660" y="2249"/>
                  </a:lnTo>
                  <a:lnTo>
                    <a:pt x="1659" y="2247"/>
                  </a:lnTo>
                  <a:lnTo>
                    <a:pt x="1597" y="2027"/>
                  </a:lnTo>
                  <a:lnTo>
                    <a:pt x="1653" y="2027"/>
                  </a:lnTo>
                  <a:lnTo>
                    <a:pt x="1674" y="2110"/>
                  </a:lnTo>
                  <a:lnTo>
                    <a:pt x="1674" y="2110"/>
                  </a:lnTo>
                  <a:lnTo>
                    <a:pt x="1680" y="2136"/>
                  </a:lnTo>
                  <a:lnTo>
                    <a:pt x="1685" y="2164"/>
                  </a:lnTo>
                  <a:lnTo>
                    <a:pt x="1685" y="2164"/>
                  </a:lnTo>
                  <a:lnTo>
                    <a:pt x="1691" y="2136"/>
                  </a:lnTo>
                  <a:lnTo>
                    <a:pt x="1699" y="2108"/>
                  </a:lnTo>
                  <a:lnTo>
                    <a:pt x="1722" y="2027"/>
                  </a:lnTo>
                  <a:lnTo>
                    <a:pt x="1768" y="2027"/>
                  </a:lnTo>
                  <a:lnTo>
                    <a:pt x="1791" y="2108"/>
                  </a:lnTo>
                  <a:lnTo>
                    <a:pt x="1791" y="2108"/>
                  </a:lnTo>
                  <a:lnTo>
                    <a:pt x="1798" y="2135"/>
                  </a:lnTo>
                  <a:lnTo>
                    <a:pt x="1804" y="2165"/>
                  </a:lnTo>
                  <a:lnTo>
                    <a:pt x="1804" y="2165"/>
                  </a:lnTo>
                  <a:lnTo>
                    <a:pt x="1810" y="2139"/>
                  </a:lnTo>
                  <a:lnTo>
                    <a:pt x="1817" y="2108"/>
                  </a:lnTo>
                  <a:lnTo>
                    <a:pt x="1836" y="2027"/>
                  </a:lnTo>
                  <a:close/>
                  <a:moveTo>
                    <a:pt x="2002" y="2021"/>
                  </a:moveTo>
                  <a:lnTo>
                    <a:pt x="2002" y="2021"/>
                  </a:lnTo>
                  <a:lnTo>
                    <a:pt x="1992" y="2022"/>
                  </a:lnTo>
                  <a:lnTo>
                    <a:pt x="1981" y="2024"/>
                  </a:lnTo>
                  <a:lnTo>
                    <a:pt x="1971" y="2027"/>
                  </a:lnTo>
                  <a:lnTo>
                    <a:pt x="1962" y="2030"/>
                  </a:lnTo>
                  <a:lnTo>
                    <a:pt x="1953" y="2035"/>
                  </a:lnTo>
                  <a:lnTo>
                    <a:pt x="1945" y="2041"/>
                  </a:lnTo>
                  <a:lnTo>
                    <a:pt x="1937" y="2047"/>
                  </a:lnTo>
                  <a:lnTo>
                    <a:pt x="1930" y="2054"/>
                  </a:lnTo>
                  <a:lnTo>
                    <a:pt x="1924" y="2062"/>
                  </a:lnTo>
                  <a:lnTo>
                    <a:pt x="1918" y="2071"/>
                  </a:lnTo>
                  <a:lnTo>
                    <a:pt x="1913" y="2081"/>
                  </a:lnTo>
                  <a:lnTo>
                    <a:pt x="1909" y="2091"/>
                  </a:lnTo>
                  <a:lnTo>
                    <a:pt x="1906" y="2102"/>
                  </a:lnTo>
                  <a:lnTo>
                    <a:pt x="1903" y="2114"/>
                  </a:lnTo>
                  <a:lnTo>
                    <a:pt x="1902" y="2125"/>
                  </a:lnTo>
                  <a:lnTo>
                    <a:pt x="1902" y="2138"/>
                  </a:lnTo>
                  <a:lnTo>
                    <a:pt x="1902" y="2138"/>
                  </a:lnTo>
                  <a:lnTo>
                    <a:pt x="1902" y="2150"/>
                  </a:lnTo>
                  <a:lnTo>
                    <a:pt x="1903" y="2163"/>
                  </a:lnTo>
                  <a:lnTo>
                    <a:pt x="1906" y="2174"/>
                  </a:lnTo>
                  <a:lnTo>
                    <a:pt x="1909" y="2185"/>
                  </a:lnTo>
                  <a:lnTo>
                    <a:pt x="1913" y="2194"/>
                  </a:lnTo>
                  <a:lnTo>
                    <a:pt x="1918" y="2204"/>
                  </a:lnTo>
                  <a:lnTo>
                    <a:pt x="1924" y="2213"/>
                  </a:lnTo>
                  <a:lnTo>
                    <a:pt x="1930" y="2221"/>
                  </a:lnTo>
                  <a:lnTo>
                    <a:pt x="1937" y="2229"/>
                  </a:lnTo>
                  <a:lnTo>
                    <a:pt x="1945" y="2235"/>
                  </a:lnTo>
                  <a:lnTo>
                    <a:pt x="1953" y="2241"/>
                  </a:lnTo>
                  <a:lnTo>
                    <a:pt x="1962" y="2245"/>
                  </a:lnTo>
                  <a:lnTo>
                    <a:pt x="1971" y="2249"/>
                  </a:lnTo>
                  <a:lnTo>
                    <a:pt x="1981" y="2252"/>
                  </a:lnTo>
                  <a:lnTo>
                    <a:pt x="1992" y="2253"/>
                  </a:lnTo>
                  <a:lnTo>
                    <a:pt x="2002" y="2254"/>
                  </a:lnTo>
                  <a:lnTo>
                    <a:pt x="2002" y="2254"/>
                  </a:lnTo>
                  <a:lnTo>
                    <a:pt x="2013" y="2253"/>
                  </a:lnTo>
                  <a:lnTo>
                    <a:pt x="2024" y="2252"/>
                  </a:lnTo>
                  <a:lnTo>
                    <a:pt x="2034" y="2249"/>
                  </a:lnTo>
                  <a:lnTo>
                    <a:pt x="2043" y="2245"/>
                  </a:lnTo>
                  <a:lnTo>
                    <a:pt x="2052" y="2241"/>
                  </a:lnTo>
                  <a:lnTo>
                    <a:pt x="2061" y="2235"/>
                  </a:lnTo>
                  <a:lnTo>
                    <a:pt x="2068" y="2229"/>
                  </a:lnTo>
                  <a:lnTo>
                    <a:pt x="2075" y="2221"/>
                  </a:lnTo>
                  <a:lnTo>
                    <a:pt x="2081" y="2213"/>
                  </a:lnTo>
                  <a:lnTo>
                    <a:pt x="2087" y="2204"/>
                  </a:lnTo>
                  <a:lnTo>
                    <a:pt x="2091" y="2194"/>
                  </a:lnTo>
                  <a:lnTo>
                    <a:pt x="2096" y="2185"/>
                  </a:lnTo>
                  <a:lnTo>
                    <a:pt x="2099" y="2174"/>
                  </a:lnTo>
                  <a:lnTo>
                    <a:pt x="2101" y="2163"/>
                  </a:lnTo>
                  <a:lnTo>
                    <a:pt x="2104" y="2150"/>
                  </a:lnTo>
                  <a:lnTo>
                    <a:pt x="2104" y="2138"/>
                  </a:lnTo>
                  <a:lnTo>
                    <a:pt x="2104" y="2138"/>
                  </a:lnTo>
                  <a:lnTo>
                    <a:pt x="2104" y="2125"/>
                  </a:lnTo>
                  <a:lnTo>
                    <a:pt x="2101" y="2114"/>
                  </a:lnTo>
                  <a:lnTo>
                    <a:pt x="2099" y="2102"/>
                  </a:lnTo>
                  <a:lnTo>
                    <a:pt x="2096" y="2091"/>
                  </a:lnTo>
                  <a:lnTo>
                    <a:pt x="2091" y="2081"/>
                  </a:lnTo>
                  <a:lnTo>
                    <a:pt x="2087" y="2071"/>
                  </a:lnTo>
                  <a:lnTo>
                    <a:pt x="2081" y="2062"/>
                  </a:lnTo>
                  <a:lnTo>
                    <a:pt x="2075" y="2054"/>
                  </a:lnTo>
                  <a:lnTo>
                    <a:pt x="2068" y="2047"/>
                  </a:lnTo>
                  <a:lnTo>
                    <a:pt x="2061" y="2041"/>
                  </a:lnTo>
                  <a:lnTo>
                    <a:pt x="2052" y="2035"/>
                  </a:lnTo>
                  <a:lnTo>
                    <a:pt x="2043" y="2030"/>
                  </a:lnTo>
                  <a:lnTo>
                    <a:pt x="2034" y="2027"/>
                  </a:lnTo>
                  <a:lnTo>
                    <a:pt x="2024" y="2024"/>
                  </a:lnTo>
                  <a:lnTo>
                    <a:pt x="2013" y="2022"/>
                  </a:lnTo>
                  <a:lnTo>
                    <a:pt x="2002" y="2021"/>
                  </a:lnTo>
                  <a:lnTo>
                    <a:pt x="2002" y="2021"/>
                  </a:lnTo>
                  <a:close/>
                  <a:moveTo>
                    <a:pt x="2002" y="2202"/>
                  </a:moveTo>
                  <a:lnTo>
                    <a:pt x="2002" y="2202"/>
                  </a:lnTo>
                  <a:lnTo>
                    <a:pt x="1992" y="2201"/>
                  </a:lnTo>
                  <a:lnTo>
                    <a:pt x="1984" y="2198"/>
                  </a:lnTo>
                  <a:lnTo>
                    <a:pt x="1977" y="2192"/>
                  </a:lnTo>
                  <a:lnTo>
                    <a:pt x="1970" y="2185"/>
                  </a:lnTo>
                  <a:lnTo>
                    <a:pt x="1964" y="2176"/>
                  </a:lnTo>
                  <a:lnTo>
                    <a:pt x="1960" y="2165"/>
                  </a:lnTo>
                  <a:lnTo>
                    <a:pt x="1958" y="2151"/>
                  </a:lnTo>
                  <a:lnTo>
                    <a:pt x="1958" y="2138"/>
                  </a:lnTo>
                  <a:lnTo>
                    <a:pt x="1958" y="2138"/>
                  </a:lnTo>
                  <a:lnTo>
                    <a:pt x="1958" y="2124"/>
                  </a:lnTo>
                  <a:lnTo>
                    <a:pt x="1960" y="2112"/>
                  </a:lnTo>
                  <a:lnTo>
                    <a:pt x="1964" y="2101"/>
                  </a:lnTo>
                  <a:lnTo>
                    <a:pt x="1970" y="2091"/>
                  </a:lnTo>
                  <a:lnTo>
                    <a:pt x="1977" y="2083"/>
                  </a:lnTo>
                  <a:lnTo>
                    <a:pt x="1984" y="2078"/>
                  </a:lnTo>
                  <a:lnTo>
                    <a:pt x="1992" y="2074"/>
                  </a:lnTo>
                  <a:lnTo>
                    <a:pt x="2002" y="2073"/>
                  </a:lnTo>
                  <a:lnTo>
                    <a:pt x="2002" y="2073"/>
                  </a:lnTo>
                  <a:lnTo>
                    <a:pt x="2012" y="2074"/>
                  </a:lnTo>
                  <a:lnTo>
                    <a:pt x="2021" y="2078"/>
                  </a:lnTo>
                  <a:lnTo>
                    <a:pt x="2029" y="2083"/>
                  </a:lnTo>
                  <a:lnTo>
                    <a:pt x="2035" y="2091"/>
                  </a:lnTo>
                  <a:lnTo>
                    <a:pt x="2041" y="2101"/>
                  </a:lnTo>
                  <a:lnTo>
                    <a:pt x="2044" y="2112"/>
                  </a:lnTo>
                  <a:lnTo>
                    <a:pt x="2046" y="2124"/>
                  </a:lnTo>
                  <a:lnTo>
                    <a:pt x="2047" y="2138"/>
                  </a:lnTo>
                  <a:lnTo>
                    <a:pt x="2047" y="2138"/>
                  </a:lnTo>
                  <a:lnTo>
                    <a:pt x="2046" y="2151"/>
                  </a:lnTo>
                  <a:lnTo>
                    <a:pt x="2044" y="2165"/>
                  </a:lnTo>
                  <a:lnTo>
                    <a:pt x="2041" y="2176"/>
                  </a:lnTo>
                  <a:lnTo>
                    <a:pt x="2035" y="2185"/>
                  </a:lnTo>
                  <a:lnTo>
                    <a:pt x="2029" y="2192"/>
                  </a:lnTo>
                  <a:lnTo>
                    <a:pt x="2021" y="2198"/>
                  </a:lnTo>
                  <a:lnTo>
                    <a:pt x="2012" y="2201"/>
                  </a:lnTo>
                  <a:lnTo>
                    <a:pt x="2002" y="2202"/>
                  </a:lnTo>
                  <a:lnTo>
                    <a:pt x="2002" y="2202"/>
                  </a:lnTo>
                  <a:close/>
                  <a:moveTo>
                    <a:pt x="837" y="2100"/>
                  </a:moveTo>
                  <a:lnTo>
                    <a:pt x="904" y="2249"/>
                  </a:lnTo>
                  <a:lnTo>
                    <a:pt x="843" y="2249"/>
                  </a:lnTo>
                  <a:lnTo>
                    <a:pt x="797" y="2146"/>
                  </a:lnTo>
                  <a:lnTo>
                    <a:pt x="767" y="2182"/>
                  </a:lnTo>
                  <a:lnTo>
                    <a:pt x="767" y="2249"/>
                  </a:lnTo>
                  <a:lnTo>
                    <a:pt x="713" y="2249"/>
                  </a:lnTo>
                  <a:lnTo>
                    <a:pt x="713" y="1962"/>
                  </a:lnTo>
                  <a:lnTo>
                    <a:pt x="767" y="1934"/>
                  </a:lnTo>
                  <a:lnTo>
                    <a:pt x="767" y="2112"/>
                  </a:lnTo>
                  <a:lnTo>
                    <a:pt x="767" y="2112"/>
                  </a:lnTo>
                  <a:lnTo>
                    <a:pt x="788" y="2083"/>
                  </a:lnTo>
                  <a:lnTo>
                    <a:pt x="832" y="2027"/>
                  </a:lnTo>
                  <a:lnTo>
                    <a:pt x="896" y="2027"/>
                  </a:lnTo>
                  <a:lnTo>
                    <a:pt x="837" y="2100"/>
                  </a:lnTo>
                  <a:close/>
                  <a:moveTo>
                    <a:pt x="1097" y="2249"/>
                  </a:moveTo>
                  <a:lnTo>
                    <a:pt x="1042" y="2249"/>
                  </a:lnTo>
                  <a:lnTo>
                    <a:pt x="1042" y="2027"/>
                  </a:lnTo>
                  <a:lnTo>
                    <a:pt x="1097" y="2027"/>
                  </a:lnTo>
                  <a:lnTo>
                    <a:pt x="1097" y="2046"/>
                  </a:lnTo>
                  <a:lnTo>
                    <a:pt x="1097" y="2046"/>
                  </a:lnTo>
                  <a:lnTo>
                    <a:pt x="1103" y="2040"/>
                  </a:lnTo>
                  <a:lnTo>
                    <a:pt x="1108" y="2036"/>
                  </a:lnTo>
                  <a:lnTo>
                    <a:pt x="1115" y="2031"/>
                  </a:lnTo>
                  <a:lnTo>
                    <a:pt x="1121" y="2028"/>
                  </a:lnTo>
                  <a:lnTo>
                    <a:pt x="1129" y="2026"/>
                  </a:lnTo>
                  <a:lnTo>
                    <a:pt x="1137" y="2024"/>
                  </a:lnTo>
                  <a:lnTo>
                    <a:pt x="1144" y="2022"/>
                  </a:lnTo>
                  <a:lnTo>
                    <a:pt x="1153" y="2021"/>
                  </a:lnTo>
                  <a:lnTo>
                    <a:pt x="1153" y="2021"/>
                  </a:lnTo>
                  <a:lnTo>
                    <a:pt x="1163" y="2022"/>
                  </a:lnTo>
                  <a:lnTo>
                    <a:pt x="1172" y="2024"/>
                  </a:lnTo>
                  <a:lnTo>
                    <a:pt x="1180" y="2026"/>
                  </a:lnTo>
                  <a:lnTo>
                    <a:pt x="1189" y="2028"/>
                  </a:lnTo>
                  <a:lnTo>
                    <a:pt x="1195" y="2032"/>
                  </a:lnTo>
                  <a:lnTo>
                    <a:pt x="1202" y="2037"/>
                  </a:lnTo>
                  <a:lnTo>
                    <a:pt x="1208" y="2041"/>
                  </a:lnTo>
                  <a:lnTo>
                    <a:pt x="1214" y="2048"/>
                  </a:lnTo>
                  <a:lnTo>
                    <a:pt x="1218" y="2054"/>
                  </a:lnTo>
                  <a:lnTo>
                    <a:pt x="1223" y="2062"/>
                  </a:lnTo>
                  <a:lnTo>
                    <a:pt x="1226" y="2070"/>
                  </a:lnTo>
                  <a:lnTo>
                    <a:pt x="1229" y="2080"/>
                  </a:lnTo>
                  <a:lnTo>
                    <a:pt x="1232" y="2090"/>
                  </a:lnTo>
                  <a:lnTo>
                    <a:pt x="1233" y="2100"/>
                  </a:lnTo>
                  <a:lnTo>
                    <a:pt x="1234" y="2111"/>
                  </a:lnTo>
                  <a:lnTo>
                    <a:pt x="1235" y="2123"/>
                  </a:lnTo>
                  <a:lnTo>
                    <a:pt x="1235" y="2249"/>
                  </a:lnTo>
                  <a:lnTo>
                    <a:pt x="1180" y="2249"/>
                  </a:lnTo>
                  <a:lnTo>
                    <a:pt x="1180" y="2126"/>
                  </a:lnTo>
                  <a:lnTo>
                    <a:pt x="1180" y="2126"/>
                  </a:lnTo>
                  <a:lnTo>
                    <a:pt x="1179" y="2114"/>
                  </a:lnTo>
                  <a:lnTo>
                    <a:pt x="1178" y="2102"/>
                  </a:lnTo>
                  <a:lnTo>
                    <a:pt x="1174" y="2093"/>
                  </a:lnTo>
                  <a:lnTo>
                    <a:pt x="1170" y="2085"/>
                  </a:lnTo>
                  <a:lnTo>
                    <a:pt x="1164" y="2080"/>
                  </a:lnTo>
                  <a:lnTo>
                    <a:pt x="1158" y="2075"/>
                  </a:lnTo>
                  <a:lnTo>
                    <a:pt x="1149" y="2073"/>
                  </a:lnTo>
                  <a:lnTo>
                    <a:pt x="1139" y="2072"/>
                  </a:lnTo>
                  <a:lnTo>
                    <a:pt x="1139" y="2072"/>
                  </a:lnTo>
                  <a:lnTo>
                    <a:pt x="1130" y="2073"/>
                  </a:lnTo>
                  <a:lnTo>
                    <a:pt x="1121" y="2075"/>
                  </a:lnTo>
                  <a:lnTo>
                    <a:pt x="1114" y="2080"/>
                  </a:lnTo>
                  <a:lnTo>
                    <a:pt x="1108" y="2086"/>
                  </a:lnTo>
                  <a:lnTo>
                    <a:pt x="1104" y="2093"/>
                  </a:lnTo>
                  <a:lnTo>
                    <a:pt x="1100" y="2103"/>
                  </a:lnTo>
                  <a:lnTo>
                    <a:pt x="1098" y="2114"/>
                  </a:lnTo>
                  <a:lnTo>
                    <a:pt x="1097" y="2126"/>
                  </a:lnTo>
                  <a:lnTo>
                    <a:pt x="1097" y="2249"/>
                  </a:lnTo>
                  <a:close/>
                  <a:moveTo>
                    <a:pt x="1408" y="2042"/>
                  </a:moveTo>
                  <a:lnTo>
                    <a:pt x="1408" y="2042"/>
                  </a:lnTo>
                  <a:lnTo>
                    <a:pt x="1403" y="2038"/>
                  </a:lnTo>
                  <a:lnTo>
                    <a:pt x="1397" y="2033"/>
                  </a:lnTo>
                  <a:lnTo>
                    <a:pt x="1392" y="2030"/>
                  </a:lnTo>
                  <a:lnTo>
                    <a:pt x="1385" y="2027"/>
                  </a:lnTo>
                  <a:lnTo>
                    <a:pt x="1378" y="2025"/>
                  </a:lnTo>
                  <a:lnTo>
                    <a:pt x="1372" y="2024"/>
                  </a:lnTo>
                  <a:lnTo>
                    <a:pt x="1365" y="2022"/>
                  </a:lnTo>
                  <a:lnTo>
                    <a:pt x="1359" y="2021"/>
                  </a:lnTo>
                  <a:lnTo>
                    <a:pt x="1359" y="2021"/>
                  </a:lnTo>
                  <a:lnTo>
                    <a:pt x="1349" y="2022"/>
                  </a:lnTo>
                  <a:lnTo>
                    <a:pt x="1340" y="2024"/>
                  </a:lnTo>
                  <a:lnTo>
                    <a:pt x="1331" y="2026"/>
                  </a:lnTo>
                  <a:lnTo>
                    <a:pt x="1322" y="2030"/>
                  </a:lnTo>
                  <a:lnTo>
                    <a:pt x="1314" y="2033"/>
                  </a:lnTo>
                  <a:lnTo>
                    <a:pt x="1308" y="2039"/>
                  </a:lnTo>
                  <a:lnTo>
                    <a:pt x="1301" y="2046"/>
                  </a:lnTo>
                  <a:lnTo>
                    <a:pt x="1295" y="2052"/>
                  </a:lnTo>
                  <a:lnTo>
                    <a:pt x="1289" y="2060"/>
                  </a:lnTo>
                  <a:lnTo>
                    <a:pt x="1285" y="2069"/>
                  </a:lnTo>
                  <a:lnTo>
                    <a:pt x="1280" y="2078"/>
                  </a:lnTo>
                  <a:lnTo>
                    <a:pt x="1277" y="2089"/>
                  </a:lnTo>
                  <a:lnTo>
                    <a:pt x="1275" y="2099"/>
                  </a:lnTo>
                  <a:lnTo>
                    <a:pt x="1273" y="2111"/>
                  </a:lnTo>
                  <a:lnTo>
                    <a:pt x="1271" y="2123"/>
                  </a:lnTo>
                  <a:lnTo>
                    <a:pt x="1271" y="2135"/>
                  </a:lnTo>
                  <a:lnTo>
                    <a:pt x="1271" y="2135"/>
                  </a:lnTo>
                  <a:lnTo>
                    <a:pt x="1271" y="2149"/>
                  </a:lnTo>
                  <a:lnTo>
                    <a:pt x="1273" y="2161"/>
                  </a:lnTo>
                  <a:lnTo>
                    <a:pt x="1275" y="2174"/>
                  </a:lnTo>
                  <a:lnTo>
                    <a:pt x="1277" y="2186"/>
                  </a:lnTo>
                  <a:lnTo>
                    <a:pt x="1280" y="2196"/>
                  </a:lnTo>
                  <a:lnTo>
                    <a:pt x="1285" y="2206"/>
                  </a:lnTo>
                  <a:lnTo>
                    <a:pt x="1289" y="2214"/>
                  </a:lnTo>
                  <a:lnTo>
                    <a:pt x="1295" y="2222"/>
                  </a:lnTo>
                  <a:lnTo>
                    <a:pt x="1300" y="2230"/>
                  </a:lnTo>
                  <a:lnTo>
                    <a:pt x="1307" y="2235"/>
                  </a:lnTo>
                  <a:lnTo>
                    <a:pt x="1313" y="2241"/>
                  </a:lnTo>
                  <a:lnTo>
                    <a:pt x="1321" y="2245"/>
                  </a:lnTo>
                  <a:lnTo>
                    <a:pt x="1330" y="2249"/>
                  </a:lnTo>
                  <a:lnTo>
                    <a:pt x="1339" y="2252"/>
                  </a:lnTo>
                  <a:lnTo>
                    <a:pt x="1348" y="2253"/>
                  </a:lnTo>
                  <a:lnTo>
                    <a:pt x="1357" y="2254"/>
                  </a:lnTo>
                  <a:lnTo>
                    <a:pt x="1357" y="2254"/>
                  </a:lnTo>
                  <a:lnTo>
                    <a:pt x="1364" y="2253"/>
                  </a:lnTo>
                  <a:lnTo>
                    <a:pt x="1372" y="2252"/>
                  </a:lnTo>
                  <a:lnTo>
                    <a:pt x="1378" y="2251"/>
                  </a:lnTo>
                  <a:lnTo>
                    <a:pt x="1385" y="2249"/>
                  </a:lnTo>
                  <a:lnTo>
                    <a:pt x="1391" y="2245"/>
                  </a:lnTo>
                  <a:lnTo>
                    <a:pt x="1397" y="2242"/>
                  </a:lnTo>
                  <a:lnTo>
                    <a:pt x="1403" y="2238"/>
                  </a:lnTo>
                  <a:lnTo>
                    <a:pt x="1408" y="2232"/>
                  </a:lnTo>
                  <a:lnTo>
                    <a:pt x="1408" y="2238"/>
                  </a:lnTo>
                  <a:lnTo>
                    <a:pt x="1408" y="2238"/>
                  </a:lnTo>
                  <a:lnTo>
                    <a:pt x="1408" y="2246"/>
                  </a:lnTo>
                  <a:lnTo>
                    <a:pt x="1407" y="2256"/>
                  </a:lnTo>
                  <a:lnTo>
                    <a:pt x="1404" y="2266"/>
                  </a:lnTo>
                  <a:lnTo>
                    <a:pt x="1402" y="2271"/>
                  </a:lnTo>
                  <a:lnTo>
                    <a:pt x="1399" y="2275"/>
                  </a:lnTo>
                  <a:lnTo>
                    <a:pt x="1395" y="2279"/>
                  </a:lnTo>
                  <a:lnTo>
                    <a:pt x="1391" y="2284"/>
                  </a:lnTo>
                  <a:lnTo>
                    <a:pt x="1385" y="2287"/>
                  </a:lnTo>
                  <a:lnTo>
                    <a:pt x="1378" y="2290"/>
                  </a:lnTo>
                  <a:lnTo>
                    <a:pt x="1370" y="2293"/>
                  </a:lnTo>
                  <a:lnTo>
                    <a:pt x="1361" y="2295"/>
                  </a:lnTo>
                  <a:lnTo>
                    <a:pt x="1350" y="2296"/>
                  </a:lnTo>
                  <a:lnTo>
                    <a:pt x="1337" y="2296"/>
                  </a:lnTo>
                  <a:lnTo>
                    <a:pt x="1334" y="2296"/>
                  </a:lnTo>
                  <a:lnTo>
                    <a:pt x="1354" y="2339"/>
                  </a:lnTo>
                  <a:lnTo>
                    <a:pt x="1355" y="2339"/>
                  </a:lnTo>
                  <a:lnTo>
                    <a:pt x="1355" y="2339"/>
                  </a:lnTo>
                  <a:lnTo>
                    <a:pt x="1369" y="2339"/>
                  </a:lnTo>
                  <a:lnTo>
                    <a:pt x="1381" y="2338"/>
                  </a:lnTo>
                  <a:lnTo>
                    <a:pt x="1392" y="2335"/>
                  </a:lnTo>
                  <a:lnTo>
                    <a:pt x="1403" y="2332"/>
                  </a:lnTo>
                  <a:lnTo>
                    <a:pt x="1413" y="2328"/>
                  </a:lnTo>
                  <a:lnTo>
                    <a:pt x="1421" y="2324"/>
                  </a:lnTo>
                  <a:lnTo>
                    <a:pt x="1429" y="2318"/>
                  </a:lnTo>
                  <a:lnTo>
                    <a:pt x="1436" y="2311"/>
                  </a:lnTo>
                  <a:lnTo>
                    <a:pt x="1442" y="2304"/>
                  </a:lnTo>
                  <a:lnTo>
                    <a:pt x="1448" y="2296"/>
                  </a:lnTo>
                  <a:lnTo>
                    <a:pt x="1452" y="2286"/>
                  </a:lnTo>
                  <a:lnTo>
                    <a:pt x="1456" y="2276"/>
                  </a:lnTo>
                  <a:lnTo>
                    <a:pt x="1459" y="2266"/>
                  </a:lnTo>
                  <a:lnTo>
                    <a:pt x="1461" y="2254"/>
                  </a:lnTo>
                  <a:lnTo>
                    <a:pt x="1462" y="2242"/>
                  </a:lnTo>
                  <a:lnTo>
                    <a:pt x="1462" y="2229"/>
                  </a:lnTo>
                  <a:lnTo>
                    <a:pt x="1462" y="2027"/>
                  </a:lnTo>
                  <a:lnTo>
                    <a:pt x="1408" y="2027"/>
                  </a:lnTo>
                  <a:lnTo>
                    <a:pt x="1408" y="2042"/>
                  </a:lnTo>
                  <a:close/>
                  <a:moveTo>
                    <a:pt x="1408" y="2094"/>
                  </a:moveTo>
                  <a:lnTo>
                    <a:pt x="1408" y="2181"/>
                  </a:lnTo>
                  <a:lnTo>
                    <a:pt x="1408" y="2181"/>
                  </a:lnTo>
                  <a:lnTo>
                    <a:pt x="1401" y="2189"/>
                  </a:lnTo>
                  <a:lnTo>
                    <a:pt x="1393" y="2197"/>
                  </a:lnTo>
                  <a:lnTo>
                    <a:pt x="1387" y="2199"/>
                  </a:lnTo>
                  <a:lnTo>
                    <a:pt x="1382" y="2201"/>
                  </a:lnTo>
                  <a:lnTo>
                    <a:pt x="1376" y="2202"/>
                  </a:lnTo>
                  <a:lnTo>
                    <a:pt x="1369" y="2203"/>
                  </a:lnTo>
                  <a:lnTo>
                    <a:pt x="1369" y="2203"/>
                  </a:lnTo>
                  <a:lnTo>
                    <a:pt x="1362" y="2202"/>
                  </a:lnTo>
                  <a:lnTo>
                    <a:pt x="1354" y="2200"/>
                  </a:lnTo>
                  <a:lnTo>
                    <a:pt x="1348" y="2197"/>
                  </a:lnTo>
                  <a:lnTo>
                    <a:pt x="1341" y="2190"/>
                  </a:lnTo>
                  <a:lnTo>
                    <a:pt x="1335" y="2181"/>
                  </a:lnTo>
                  <a:lnTo>
                    <a:pt x="1331" y="2169"/>
                  </a:lnTo>
                  <a:lnTo>
                    <a:pt x="1329" y="2154"/>
                  </a:lnTo>
                  <a:lnTo>
                    <a:pt x="1328" y="2134"/>
                  </a:lnTo>
                  <a:lnTo>
                    <a:pt x="1328" y="2134"/>
                  </a:lnTo>
                  <a:lnTo>
                    <a:pt x="1329" y="2117"/>
                  </a:lnTo>
                  <a:lnTo>
                    <a:pt x="1331" y="2103"/>
                  </a:lnTo>
                  <a:lnTo>
                    <a:pt x="1335" y="2092"/>
                  </a:lnTo>
                  <a:lnTo>
                    <a:pt x="1341" y="2084"/>
                  </a:lnTo>
                  <a:lnTo>
                    <a:pt x="1348" y="2079"/>
                  </a:lnTo>
                  <a:lnTo>
                    <a:pt x="1354" y="2074"/>
                  </a:lnTo>
                  <a:lnTo>
                    <a:pt x="1362" y="2073"/>
                  </a:lnTo>
                  <a:lnTo>
                    <a:pt x="1369" y="2072"/>
                  </a:lnTo>
                  <a:lnTo>
                    <a:pt x="1369" y="2072"/>
                  </a:lnTo>
                  <a:lnTo>
                    <a:pt x="1376" y="2073"/>
                  </a:lnTo>
                  <a:lnTo>
                    <a:pt x="1383" y="2074"/>
                  </a:lnTo>
                  <a:lnTo>
                    <a:pt x="1388" y="2076"/>
                  </a:lnTo>
                  <a:lnTo>
                    <a:pt x="1394" y="2080"/>
                  </a:lnTo>
                  <a:lnTo>
                    <a:pt x="1398" y="2083"/>
                  </a:lnTo>
                  <a:lnTo>
                    <a:pt x="1402" y="2086"/>
                  </a:lnTo>
                  <a:lnTo>
                    <a:pt x="1408" y="2094"/>
                  </a:lnTo>
                  <a:lnTo>
                    <a:pt x="1408" y="2094"/>
                  </a:lnTo>
                  <a:close/>
                  <a:moveTo>
                    <a:pt x="938" y="2027"/>
                  </a:moveTo>
                  <a:lnTo>
                    <a:pt x="993" y="2027"/>
                  </a:lnTo>
                  <a:lnTo>
                    <a:pt x="993" y="2123"/>
                  </a:lnTo>
                  <a:lnTo>
                    <a:pt x="993" y="2249"/>
                  </a:lnTo>
                  <a:lnTo>
                    <a:pt x="938" y="2249"/>
                  </a:lnTo>
                  <a:lnTo>
                    <a:pt x="938" y="2027"/>
                  </a:lnTo>
                  <a:close/>
                  <a:moveTo>
                    <a:pt x="993" y="1967"/>
                  </a:moveTo>
                  <a:lnTo>
                    <a:pt x="993" y="1995"/>
                  </a:lnTo>
                  <a:lnTo>
                    <a:pt x="938" y="1995"/>
                  </a:lnTo>
                  <a:lnTo>
                    <a:pt x="938" y="1940"/>
                  </a:lnTo>
                  <a:lnTo>
                    <a:pt x="993" y="1940"/>
                  </a:lnTo>
                  <a:lnTo>
                    <a:pt x="993" y="1967"/>
                  </a:lnTo>
                  <a:close/>
                  <a:moveTo>
                    <a:pt x="2309" y="1962"/>
                  </a:moveTo>
                  <a:lnTo>
                    <a:pt x="2364" y="1934"/>
                  </a:lnTo>
                  <a:lnTo>
                    <a:pt x="2364" y="2127"/>
                  </a:lnTo>
                  <a:lnTo>
                    <a:pt x="2364" y="2249"/>
                  </a:lnTo>
                  <a:lnTo>
                    <a:pt x="2309" y="2249"/>
                  </a:lnTo>
                  <a:lnTo>
                    <a:pt x="2309" y="1962"/>
                  </a:lnTo>
                  <a:close/>
                  <a:moveTo>
                    <a:pt x="397" y="757"/>
                  </a:moveTo>
                  <a:lnTo>
                    <a:pt x="850" y="757"/>
                  </a:lnTo>
                  <a:lnTo>
                    <a:pt x="850" y="495"/>
                  </a:lnTo>
                  <a:lnTo>
                    <a:pt x="397" y="495"/>
                  </a:lnTo>
                  <a:lnTo>
                    <a:pt x="397" y="288"/>
                  </a:lnTo>
                  <a:lnTo>
                    <a:pt x="898" y="288"/>
                  </a:lnTo>
                  <a:lnTo>
                    <a:pt x="732" y="0"/>
                  </a:lnTo>
                  <a:lnTo>
                    <a:pt x="22" y="0"/>
                  </a:lnTo>
                  <a:lnTo>
                    <a:pt x="22" y="1251"/>
                  </a:lnTo>
                  <a:lnTo>
                    <a:pt x="1023" y="1251"/>
                  </a:lnTo>
                  <a:lnTo>
                    <a:pt x="1023" y="963"/>
                  </a:lnTo>
                  <a:lnTo>
                    <a:pt x="397" y="963"/>
                  </a:lnTo>
                  <a:lnTo>
                    <a:pt x="397" y="757"/>
                  </a:lnTo>
                  <a:close/>
                  <a:moveTo>
                    <a:pt x="1690" y="0"/>
                  </a:moveTo>
                  <a:lnTo>
                    <a:pt x="1477" y="409"/>
                  </a:lnTo>
                  <a:lnTo>
                    <a:pt x="1265" y="0"/>
                  </a:lnTo>
                  <a:lnTo>
                    <a:pt x="850" y="0"/>
                  </a:lnTo>
                  <a:lnTo>
                    <a:pt x="1287" y="757"/>
                  </a:lnTo>
                  <a:lnTo>
                    <a:pt x="1287" y="1251"/>
                  </a:lnTo>
                  <a:lnTo>
                    <a:pt x="1661" y="1251"/>
                  </a:lnTo>
                  <a:lnTo>
                    <a:pt x="1661" y="757"/>
                  </a:lnTo>
                  <a:lnTo>
                    <a:pt x="2099" y="0"/>
                  </a:lnTo>
                  <a:lnTo>
                    <a:pt x="169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 sz="1799">
                <a:latin typeface="EYInterstate Light" panose="02000506000000020004" pitchFamily="2" charset="0"/>
              </a:endParaRPr>
            </a:p>
          </p:txBody>
        </p:sp>
      </p:grp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8AC594F-6849-1479-B6F0-44B6A93F5611}"/>
              </a:ext>
            </a:extLst>
          </p:cNvPr>
          <p:cNvSpPr/>
          <p:nvPr userDrawn="1"/>
        </p:nvSpPr>
        <p:spPr>
          <a:xfrm>
            <a:off x="6009068" y="1825522"/>
            <a:ext cx="3605049" cy="3729704"/>
          </a:xfrm>
          <a:custGeom>
            <a:avLst/>
            <a:gdLst>
              <a:gd name="connsiteX0" fmla="*/ 0 w 3606927"/>
              <a:gd name="connsiteY0" fmla="*/ 0 h 3729704"/>
              <a:gd name="connsiteX1" fmla="*/ 3606927 w 3606927"/>
              <a:gd name="connsiteY1" fmla="*/ 0 h 3729704"/>
              <a:gd name="connsiteX2" fmla="*/ 3606927 w 3606927"/>
              <a:gd name="connsiteY2" fmla="*/ 3729705 h 3729704"/>
              <a:gd name="connsiteX3" fmla="*/ 0 w 3606927"/>
              <a:gd name="connsiteY3" fmla="*/ 3729705 h 372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6927" h="3729704">
                <a:moveTo>
                  <a:pt x="0" y="0"/>
                </a:moveTo>
                <a:lnTo>
                  <a:pt x="3606927" y="0"/>
                </a:lnTo>
                <a:lnTo>
                  <a:pt x="3606927" y="3729705"/>
                </a:lnTo>
                <a:lnTo>
                  <a:pt x="0" y="3729705"/>
                </a:lnTo>
                <a:close/>
              </a:path>
            </a:pathLst>
          </a:custGeom>
          <a:noFill/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r-FR" sz="1799">
              <a:latin typeface="EYInterstate Light" panose="02000506000000020004" pitchFamily="2" charset="0"/>
            </a:endParaRPr>
          </a:p>
        </p:txBody>
      </p:sp>
      <p:grpSp>
        <p:nvGrpSpPr>
          <p:cNvPr id="6" name="Logo EY Global">
            <a:extLst>
              <a:ext uri="{FF2B5EF4-FFF2-40B4-BE49-F238E27FC236}">
                <a16:creationId xmlns:a16="http://schemas.microsoft.com/office/drawing/2014/main" id="{ECE6D261-6E89-52EE-2DF2-762C20D8804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975111" y="5366795"/>
            <a:ext cx="1083444" cy="1269357"/>
            <a:chOff x="6529" y="3125"/>
            <a:chExt cx="772" cy="904"/>
          </a:xfrm>
          <a:solidFill>
            <a:schemeClr val="tx2"/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C6EC742C-3A89-F7CF-8A07-9B2B66ECAF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29" y="3125"/>
              <a:ext cx="619" cy="226"/>
            </a:xfrm>
            <a:custGeom>
              <a:avLst/>
              <a:gdLst>
                <a:gd name="T0" fmla="*/ 2473 w 2473"/>
                <a:gd name="T1" fmla="*/ 0 h 902"/>
                <a:gd name="T2" fmla="*/ 0 w 2473"/>
                <a:gd name="T3" fmla="*/ 902 h 902"/>
                <a:gd name="T4" fmla="*/ 2473 w 2473"/>
                <a:gd name="T5" fmla="*/ 466 h 902"/>
                <a:gd name="T6" fmla="*/ 2473 w 2473"/>
                <a:gd name="T7" fmla="*/ 0 h 9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73" h="902">
                  <a:moveTo>
                    <a:pt x="2473" y="0"/>
                  </a:moveTo>
                  <a:lnTo>
                    <a:pt x="0" y="902"/>
                  </a:lnTo>
                  <a:lnTo>
                    <a:pt x="2473" y="466"/>
                  </a:lnTo>
                  <a:lnTo>
                    <a:pt x="247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 sz="1799">
                <a:latin typeface="EYInterstate Light" panose="02000506000000020004" pitchFamily="2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BCAFC929-446F-B237-082B-0B812C1EDA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29" y="3444"/>
              <a:ext cx="772" cy="585"/>
            </a:xfrm>
            <a:custGeom>
              <a:avLst/>
              <a:gdLst>
                <a:gd name="T0" fmla="*/ 233 w 3088"/>
                <a:gd name="T1" fmla="*/ 1588 h 2339"/>
                <a:gd name="T2" fmla="*/ 253 w 3088"/>
                <a:gd name="T3" fmla="*/ 1795 h 2339"/>
                <a:gd name="T4" fmla="*/ 151 w 3088"/>
                <a:gd name="T5" fmla="*/ 1810 h 2339"/>
                <a:gd name="T6" fmla="*/ 351 w 3088"/>
                <a:gd name="T7" fmla="*/ 1761 h 2339"/>
                <a:gd name="T8" fmla="*/ 416 w 3088"/>
                <a:gd name="T9" fmla="*/ 1857 h 2339"/>
                <a:gd name="T10" fmla="*/ 1140 w 3088"/>
                <a:gd name="T11" fmla="*/ 1652 h 2339"/>
                <a:gd name="T12" fmla="*/ 1216 w 3088"/>
                <a:gd name="T13" fmla="*/ 1738 h 2339"/>
                <a:gd name="T14" fmla="*/ 696 w 3088"/>
                <a:gd name="T15" fmla="*/ 1546 h 2339"/>
                <a:gd name="T16" fmla="*/ 738 w 3088"/>
                <a:gd name="T17" fmla="*/ 1710 h 2339"/>
                <a:gd name="T18" fmla="*/ 860 w 3088"/>
                <a:gd name="T19" fmla="*/ 1854 h 2339"/>
                <a:gd name="T20" fmla="*/ 832 w 3088"/>
                <a:gd name="T21" fmla="*/ 1684 h 2339"/>
                <a:gd name="T22" fmla="*/ 2021 w 3088"/>
                <a:gd name="T23" fmla="*/ 1860 h 2339"/>
                <a:gd name="T24" fmla="*/ 2158 w 3088"/>
                <a:gd name="T25" fmla="*/ 1747 h 2339"/>
                <a:gd name="T26" fmla="*/ 2100 w 3088"/>
                <a:gd name="T27" fmla="*/ 1730 h 2339"/>
                <a:gd name="T28" fmla="*/ 2059 w 3088"/>
                <a:gd name="T29" fmla="*/ 1684 h 2339"/>
                <a:gd name="T30" fmla="*/ 1309 w 3088"/>
                <a:gd name="T31" fmla="*/ 1734 h 2339"/>
                <a:gd name="T32" fmla="*/ 1445 w 3088"/>
                <a:gd name="T33" fmla="*/ 1844 h 2339"/>
                <a:gd name="T34" fmla="*/ 1473 w 3088"/>
                <a:gd name="T35" fmla="*/ 1923 h 2339"/>
                <a:gd name="T36" fmla="*/ 1369 w 3088"/>
                <a:gd name="T37" fmla="*/ 1781 h 2339"/>
                <a:gd name="T38" fmla="*/ 1727 w 3088"/>
                <a:gd name="T39" fmla="*/ 1677 h 2339"/>
                <a:gd name="T40" fmla="*/ 1632 w 3088"/>
                <a:gd name="T41" fmla="*/ 1778 h 2339"/>
                <a:gd name="T42" fmla="*/ 1822 w 3088"/>
                <a:gd name="T43" fmla="*/ 1710 h 2339"/>
                <a:gd name="T44" fmla="*/ 1686 w 3088"/>
                <a:gd name="T45" fmla="*/ 1786 h 2339"/>
                <a:gd name="T46" fmla="*/ 1708 w 3088"/>
                <a:gd name="T47" fmla="*/ 1817 h 2339"/>
                <a:gd name="T48" fmla="*/ 2240 w 3088"/>
                <a:gd name="T49" fmla="*/ 1766 h 2339"/>
                <a:gd name="T50" fmla="*/ 2227 w 3088"/>
                <a:gd name="T51" fmla="*/ 1653 h 2339"/>
                <a:gd name="T52" fmla="*/ 2290 w 3088"/>
                <a:gd name="T53" fmla="*/ 1866 h 2339"/>
                <a:gd name="T54" fmla="*/ 2321 w 3088"/>
                <a:gd name="T55" fmla="*/ 1709 h 2339"/>
                <a:gd name="T56" fmla="*/ 2908 w 3088"/>
                <a:gd name="T57" fmla="*/ 1750 h 2339"/>
                <a:gd name="T58" fmla="*/ 2730 w 3088"/>
                <a:gd name="T59" fmla="*/ 1683 h 2339"/>
                <a:gd name="T60" fmla="*/ 2852 w 3088"/>
                <a:gd name="T61" fmla="*/ 1860 h 2339"/>
                <a:gd name="T62" fmla="*/ 2639 w 3088"/>
                <a:gd name="T63" fmla="*/ 1783 h 2339"/>
                <a:gd name="T64" fmla="*/ 2605 w 3088"/>
                <a:gd name="T65" fmla="*/ 1853 h 2339"/>
                <a:gd name="T66" fmla="*/ 2464 w 3088"/>
                <a:gd name="T67" fmla="*/ 1861 h 2339"/>
                <a:gd name="T68" fmla="*/ 2495 w 3088"/>
                <a:gd name="T69" fmla="*/ 1812 h 2339"/>
                <a:gd name="T70" fmla="*/ 2998 w 3088"/>
                <a:gd name="T71" fmla="*/ 1639 h 2339"/>
                <a:gd name="T72" fmla="*/ 975 w 3088"/>
                <a:gd name="T73" fmla="*/ 1860 h 2339"/>
                <a:gd name="T74" fmla="*/ 2416 w 3088"/>
                <a:gd name="T75" fmla="*/ 2069 h 2339"/>
                <a:gd name="T76" fmla="*/ 2510 w 3088"/>
                <a:gd name="T77" fmla="*/ 2251 h 2339"/>
                <a:gd name="T78" fmla="*/ 2485 w 3088"/>
                <a:gd name="T79" fmla="*/ 2074 h 2339"/>
                <a:gd name="T80" fmla="*/ 627 w 3088"/>
                <a:gd name="T81" fmla="*/ 2078 h 2339"/>
                <a:gd name="T82" fmla="*/ 672 w 3088"/>
                <a:gd name="T83" fmla="*/ 2089 h 2339"/>
                <a:gd name="T84" fmla="*/ 202 w 3088"/>
                <a:gd name="T85" fmla="*/ 2135 h 2339"/>
                <a:gd name="T86" fmla="*/ 310 w 3088"/>
                <a:gd name="T87" fmla="*/ 2174 h 2339"/>
                <a:gd name="T88" fmla="*/ 503 w 3088"/>
                <a:gd name="T89" fmla="*/ 2174 h 2339"/>
                <a:gd name="T90" fmla="*/ 374 w 3088"/>
                <a:gd name="T91" fmla="*/ 2185 h 2339"/>
                <a:gd name="T92" fmla="*/ 439 w 3088"/>
                <a:gd name="T93" fmla="*/ 2185 h 2339"/>
                <a:gd name="T94" fmla="*/ 2197 w 3088"/>
                <a:gd name="T95" fmla="*/ 2040 h 2339"/>
                <a:gd name="T96" fmla="*/ 1597 w 3088"/>
                <a:gd name="T97" fmla="*/ 2027 h 2339"/>
                <a:gd name="T98" fmla="*/ 1937 w 3088"/>
                <a:gd name="T99" fmla="*/ 2047 h 2339"/>
                <a:gd name="T100" fmla="*/ 2002 w 3088"/>
                <a:gd name="T101" fmla="*/ 2254 h 2339"/>
                <a:gd name="T102" fmla="*/ 2061 w 3088"/>
                <a:gd name="T103" fmla="*/ 2041 h 2339"/>
                <a:gd name="T104" fmla="*/ 2002 w 3088"/>
                <a:gd name="T105" fmla="*/ 2073 h 2339"/>
                <a:gd name="T106" fmla="*/ 767 w 3088"/>
                <a:gd name="T107" fmla="*/ 1934 h 2339"/>
                <a:gd name="T108" fmla="*/ 1202 w 3088"/>
                <a:gd name="T109" fmla="*/ 2037 h 2339"/>
                <a:gd name="T110" fmla="*/ 1108 w 3088"/>
                <a:gd name="T111" fmla="*/ 2086 h 2339"/>
                <a:gd name="T112" fmla="*/ 1280 w 3088"/>
                <a:gd name="T113" fmla="*/ 2078 h 2339"/>
                <a:gd name="T114" fmla="*/ 1385 w 3088"/>
                <a:gd name="T115" fmla="*/ 2249 h 2339"/>
                <a:gd name="T116" fmla="*/ 1403 w 3088"/>
                <a:gd name="T117" fmla="*/ 2332 h 2339"/>
                <a:gd name="T118" fmla="*/ 1354 w 3088"/>
                <a:gd name="T119" fmla="*/ 2200 h 2339"/>
                <a:gd name="T120" fmla="*/ 993 w 3088"/>
                <a:gd name="T121" fmla="*/ 2123 h 2339"/>
                <a:gd name="T122" fmla="*/ 397 w 3088"/>
                <a:gd name="T123" fmla="*/ 963 h 2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088" h="2339">
                  <a:moveTo>
                    <a:pt x="257" y="1763"/>
                  </a:moveTo>
                  <a:lnTo>
                    <a:pt x="257" y="1763"/>
                  </a:lnTo>
                  <a:lnTo>
                    <a:pt x="257" y="1755"/>
                  </a:lnTo>
                  <a:lnTo>
                    <a:pt x="256" y="1749"/>
                  </a:lnTo>
                  <a:lnTo>
                    <a:pt x="253" y="1736"/>
                  </a:lnTo>
                  <a:lnTo>
                    <a:pt x="247" y="1725"/>
                  </a:lnTo>
                  <a:lnTo>
                    <a:pt x="241" y="1716"/>
                  </a:lnTo>
                  <a:lnTo>
                    <a:pt x="233" y="1709"/>
                  </a:lnTo>
                  <a:lnTo>
                    <a:pt x="225" y="1704"/>
                  </a:lnTo>
                  <a:lnTo>
                    <a:pt x="219" y="1699"/>
                  </a:lnTo>
                  <a:lnTo>
                    <a:pt x="212" y="1696"/>
                  </a:lnTo>
                  <a:lnTo>
                    <a:pt x="212" y="1696"/>
                  </a:lnTo>
                  <a:lnTo>
                    <a:pt x="220" y="1690"/>
                  </a:lnTo>
                  <a:lnTo>
                    <a:pt x="226" y="1685"/>
                  </a:lnTo>
                  <a:lnTo>
                    <a:pt x="232" y="1678"/>
                  </a:lnTo>
                  <a:lnTo>
                    <a:pt x="237" y="1671"/>
                  </a:lnTo>
                  <a:lnTo>
                    <a:pt x="242" y="1663"/>
                  </a:lnTo>
                  <a:lnTo>
                    <a:pt x="244" y="1654"/>
                  </a:lnTo>
                  <a:lnTo>
                    <a:pt x="246" y="1645"/>
                  </a:lnTo>
                  <a:lnTo>
                    <a:pt x="246" y="1635"/>
                  </a:lnTo>
                  <a:lnTo>
                    <a:pt x="246" y="1635"/>
                  </a:lnTo>
                  <a:lnTo>
                    <a:pt x="246" y="1626"/>
                  </a:lnTo>
                  <a:lnTo>
                    <a:pt x="245" y="1618"/>
                  </a:lnTo>
                  <a:lnTo>
                    <a:pt x="243" y="1610"/>
                  </a:lnTo>
                  <a:lnTo>
                    <a:pt x="241" y="1602"/>
                  </a:lnTo>
                  <a:lnTo>
                    <a:pt x="237" y="1594"/>
                  </a:lnTo>
                  <a:lnTo>
                    <a:pt x="233" y="1588"/>
                  </a:lnTo>
                  <a:lnTo>
                    <a:pt x="227" y="1582"/>
                  </a:lnTo>
                  <a:lnTo>
                    <a:pt x="222" y="1577"/>
                  </a:lnTo>
                  <a:lnTo>
                    <a:pt x="215" y="1572"/>
                  </a:lnTo>
                  <a:lnTo>
                    <a:pt x="209" y="1568"/>
                  </a:lnTo>
                  <a:lnTo>
                    <a:pt x="201" y="1565"/>
                  </a:lnTo>
                  <a:lnTo>
                    <a:pt x="192" y="1561"/>
                  </a:lnTo>
                  <a:lnTo>
                    <a:pt x="183" y="1559"/>
                  </a:lnTo>
                  <a:lnTo>
                    <a:pt x="173" y="1557"/>
                  </a:lnTo>
                  <a:lnTo>
                    <a:pt x="163" y="1557"/>
                  </a:lnTo>
                  <a:lnTo>
                    <a:pt x="152" y="1556"/>
                  </a:lnTo>
                  <a:lnTo>
                    <a:pt x="22" y="1556"/>
                  </a:lnTo>
                  <a:lnTo>
                    <a:pt x="22" y="1860"/>
                  </a:lnTo>
                  <a:lnTo>
                    <a:pt x="151" y="1860"/>
                  </a:lnTo>
                  <a:lnTo>
                    <a:pt x="151" y="1860"/>
                  </a:lnTo>
                  <a:lnTo>
                    <a:pt x="163" y="1860"/>
                  </a:lnTo>
                  <a:lnTo>
                    <a:pt x="174" y="1859"/>
                  </a:lnTo>
                  <a:lnTo>
                    <a:pt x="185" y="1857"/>
                  </a:lnTo>
                  <a:lnTo>
                    <a:pt x="195" y="1854"/>
                  </a:lnTo>
                  <a:lnTo>
                    <a:pt x="205" y="1850"/>
                  </a:lnTo>
                  <a:lnTo>
                    <a:pt x="214" y="1846"/>
                  </a:lnTo>
                  <a:lnTo>
                    <a:pt x="222" y="1840"/>
                  </a:lnTo>
                  <a:lnTo>
                    <a:pt x="228" y="1835"/>
                  </a:lnTo>
                  <a:lnTo>
                    <a:pt x="235" y="1828"/>
                  </a:lnTo>
                  <a:lnTo>
                    <a:pt x="241" y="1821"/>
                  </a:lnTo>
                  <a:lnTo>
                    <a:pt x="246" y="1813"/>
                  </a:lnTo>
                  <a:lnTo>
                    <a:pt x="249" y="1804"/>
                  </a:lnTo>
                  <a:lnTo>
                    <a:pt x="253" y="1795"/>
                  </a:lnTo>
                  <a:lnTo>
                    <a:pt x="255" y="1785"/>
                  </a:lnTo>
                  <a:lnTo>
                    <a:pt x="256" y="1774"/>
                  </a:lnTo>
                  <a:lnTo>
                    <a:pt x="257" y="1763"/>
                  </a:lnTo>
                  <a:lnTo>
                    <a:pt x="257" y="1763"/>
                  </a:lnTo>
                  <a:close/>
                  <a:moveTo>
                    <a:pt x="151" y="1810"/>
                  </a:moveTo>
                  <a:lnTo>
                    <a:pt x="78" y="1810"/>
                  </a:lnTo>
                  <a:lnTo>
                    <a:pt x="78" y="1722"/>
                  </a:lnTo>
                  <a:lnTo>
                    <a:pt x="151" y="1722"/>
                  </a:lnTo>
                  <a:lnTo>
                    <a:pt x="151" y="1722"/>
                  </a:lnTo>
                  <a:lnTo>
                    <a:pt x="162" y="1723"/>
                  </a:lnTo>
                  <a:lnTo>
                    <a:pt x="171" y="1725"/>
                  </a:lnTo>
                  <a:lnTo>
                    <a:pt x="179" y="1728"/>
                  </a:lnTo>
                  <a:lnTo>
                    <a:pt x="185" y="1733"/>
                  </a:lnTo>
                  <a:lnTo>
                    <a:pt x="191" y="1739"/>
                  </a:lnTo>
                  <a:lnTo>
                    <a:pt x="194" y="1747"/>
                  </a:lnTo>
                  <a:lnTo>
                    <a:pt x="196" y="1755"/>
                  </a:lnTo>
                  <a:lnTo>
                    <a:pt x="198" y="1765"/>
                  </a:lnTo>
                  <a:lnTo>
                    <a:pt x="198" y="1765"/>
                  </a:lnTo>
                  <a:lnTo>
                    <a:pt x="196" y="1775"/>
                  </a:lnTo>
                  <a:lnTo>
                    <a:pt x="194" y="1784"/>
                  </a:lnTo>
                  <a:lnTo>
                    <a:pt x="190" y="1792"/>
                  </a:lnTo>
                  <a:lnTo>
                    <a:pt x="185" y="1797"/>
                  </a:lnTo>
                  <a:lnTo>
                    <a:pt x="179" y="1803"/>
                  </a:lnTo>
                  <a:lnTo>
                    <a:pt x="171" y="1806"/>
                  </a:lnTo>
                  <a:lnTo>
                    <a:pt x="161" y="1808"/>
                  </a:lnTo>
                  <a:lnTo>
                    <a:pt x="151" y="1810"/>
                  </a:lnTo>
                  <a:lnTo>
                    <a:pt x="151" y="1810"/>
                  </a:lnTo>
                  <a:close/>
                  <a:moveTo>
                    <a:pt x="150" y="1673"/>
                  </a:moveTo>
                  <a:lnTo>
                    <a:pt x="78" y="1673"/>
                  </a:lnTo>
                  <a:lnTo>
                    <a:pt x="78" y="1608"/>
                  </a:lnTo>
                  <a:lnTo>
                    <a:pt x="148" y="1608"/>
                  </a:lnTo>
                  <a:lnTo>
                    <a:pt x="148" y="1608"/>
                  </a:lnTo>
                  <a:lnTo>
                    <a:pt x="157" y="1609"/>
                  </a:lnTo>
                  <a:lnTo>
                    <a:pt x="166" y="1610"/>
                  </a:lnTo>
                  <a:lnTo>
                    <a:pt x="172" y="1612"/>
                  </a:lnTo>
                  <a:lnTo>
                    <a:pt x="178" y="1615"/>
                  </a:lnTo>
                  <a:lnTo>
                    <a:pt x="182" y="1621"/>
                  </a:lnTo>
                  <a:lnTo>
                    <a:pt x="185" y="1626"/>
                  </a:lnTo>
                  <a:lnTo>
                    <a:pt x="187" y="1633"/>
                  </a:lnTo>
                  <a:lnTo>
                    <a:pt x="188" y="1641"/>
                  </a:lnTo>
                  <a:lnTo>
                    <a:pt x="188" y="1641"/>
                  </a:lnTo>
                  <a:lnTo>
                    <a:pt x="188" y="1646"/>
                  </a:lnTo>
                  <a:lnTo>
                    <a:pt x="187" y="1652"/>
                  </a:lnTo>
                  <a:lnTo>
                    <a:pt x="184" y="1657"/>
                  </a:lnTo>
                  <a:lnTo>
                    <a:pt x="181" y="1662"/>
                  </a:lnTo>
                  <a:lnTo>
                    <a:pt x="175" y="1666"/>
                  </a:lnTo>
                  <a:lnTo>
                    <a:pt x="169" y="1669"/>
                  </a:lnTo>
                  <a:lnTo>
                    <a:pt x="161" y="1672"/>
                  </a:lnTo>
                  <a:lnTo>
                    <a:pt x="150" y="1673"/>
                  </a:lnTo>
                  <a:lnTo>
                    <a:pt x="150" y="1673"/>
                  </a:lnTo>
                  <a:close/>
                  <a:moveTo>
                    <a:pt x="296" y="1764"/>
                  </a:moveTo>
                  <a:lnTo>
                    <a:pt x="296" y="1639"/>
                  </a:lnTo>
                  <a:lnTo>
                    <a:pt x="351" y="1639"/>
                  </a:lnTo>
                  <a:lnTo>
                    <a:pt x="351" y="1761"/>
                  </a:lnTo>
                  <a:lnTo>
                    <a:pt x="351" y="1761"/>
                  </a:lnTo>
                  <a:lnTo>
                    <a:pt x="351" y="1773"/>
                  </a:lnTo>
                  <a:lnTo>
                    <a:pt x="353" y="1785"/>
                  </a:lnTo>
                  <a:lnTo>
                    <a:pt x="356" y="1794"/>
                  </a:lnTo>
                  <a:lnTo>
                    <a:pt x="361" y="1802"/>
                  </a:lnTo>
                  <a:lnTo>
                    <a:pt x="366" y="1807"/>
                  </a:lnTo>
                  <a:lnTo>
                    <a:pt x="373" y="1812"/>
                  </a:lnTo>
                  <a:lnTo>
                    <a:pt x="382" y="1814"/>
                  </a:lnTo>
                  <a:lnTo>
                    <a:pt x="392" y="1815"/>
                  </a:lnTo>
                  <a:lnTo>
                    <a:pt x="392" y="1815"/>
                  </a:lnTo>
                  <a:lnTo>
                    <a:pt x="402" y="1814"/>
                  </a:lnTo>
                  <a:lnTo>
                    <a:pt x="409" y="1812"/>
                  </a:lnTo>
                  <a:lnTo>
                    <a:pt x="417" y="1807"/>
                  </a:lnTo>
                  <a:lnTo>
                    <a:pt x="423" y="1802"/>
                  </a:lnTo>
                  <a:lnTo>
                    <a:pt x="427" y="1794"/>
                  </a:lnTo>
                  <a:lnTo>
                    <a:pt x="430" y="1784"/>
                  </a:lnTo>
                  <a:lnTo>
                    <a:pt x="433" y="1773"/>
                  </a:lnTo>
                  <a:lnTo>
                    <a:pt x="433" y="1761"/>
                  </a:lnTo>
                  <a:lnTo>
                    <a:pt x="433" y="1639"/>
                  </a:lnTo>
                  <a:lnTo>
                    <a:pt x="488" y="1639"/>
                  </a:lnTo>
                  <a:lnTo>
                    <a:pt x="488" y="1860"/>
                  </a:lnTo>
                  <a:lnTo>
                    <a:pt x="433" y="1860"/>
                  </a:lnTo>
                  <a:lnTo>
                    <a:pt x="433" y="1843"/>
                  </a:lnTo>
                  <a:lnTo>
                    <a:pt x="433" y="1843"/>
                  </a:lnTo>
                  <a:lnTo>
                    <a:pt x="428" y="1848"/>
                  </a:lnTo>
                  <a:lnTo>
                    <a:pt x="422" y="1853"/>
                  </a:lnTo>
                  <a:lnTo>
                    <a:pt x="416" y="1857"/>
                  </a:lnTo>
                  <a:lnTo>
                    <a:pt x="409" y="1859"/>
                  </a:lnTo>
                  <a:lnTo>
                    <a:pt x="403" y="1862"/>
                  </a:lnTo>
                  <a:lnTo>
                    <a:pt x="395" y="1864"/>
                  </a:lnTo>
                  <a:lnTo>
                    <a:pt x="387" y="1865"/>
                  </a:lnTo>
                  <a:lnTo>
                    <a:pt x="380" y="1866"/>
                  </a:lnTo>
                  <a:lnTo>
                    <a:pt x="380" y="1866"/>
                  </a:lnTo>
                  <a:lnTo>
                    <a:pt x="366" y="1865"/>
                  </a:lnTo>
                  <a:lnTo>
                    <a:pt x="355" y="1862"/>
                  </a:lnTo>
                  <a:lnTo>
                    <a:pt x="345" y="1859"/>
                  </a:lnTo>
                  <a:lnTo>
                    <a:pt x="336" y="1855"/>
                  </a:lnTo>
                  <a:lnTo>
                    <a:pt x="328" y="1849"/>
                  </a:lnTo>
                  <a:lnTo>
                    <a:pt x="321" y="1844"/>
                  </a:lnTo>
                  <a:lnTo>
                    <a:pt x="316" y="1836"/>
                  </a:lnTo>
                  <a:lnTo>
                    <a:pt x="310" y="1828"/>
                  </a:lnTo>
                  <a:lnTo>
                    <a:pt x="307" y="1821"/>
                  </a:lnTo>
                  <a:lnTo>
                    <a:pt x="304" y="1813"/>
                  </a:lnTo>
                  <a:lnTo>
                    <a:pt x="299" y="1795"/>
                  </a:lnTo>
                  <a:lnTo>
                    <a:pt x="297" y="1779"/>
                  </a:lnTo>
                  <a:lnTo>
                    <a:pt x="296" y="1764"/>
                  </a:lnTo>
                  <a:lnTo>
                    <a:pt x="296" y="1764"/>
                  </a:lnTo>
                  <a:close/>
                  <a:moveTo>
                    <a:pt x="1135" y="1860"/>
                  </a:moveTo>
                  <a:lnTo>
                    <a:pt x="1079" y="1860"/>
                  </a:lnTo>
                  <a:lnTo>
                    <a:pt x="1079" y="1639"/>
                  </a:lnTo>
                  <a:lnTo>
                    <a:pt x="1135" y="1639"/>
                  </a:lnTo>
                  <a:lnTo>
                    <a:pt x="1135" y="1657"/>
                  </a:lnTo>
                  <a:lnTo>
                    <a:pt x="1135" y="1657"/>
                  </a:lnTo>
                  <a:lnTo>
                    <a:pt x="1140" y="1652"/>
                  </a:lnTo>
                  <a:lnTo>
                    <a:pt x="1146" y="1646"/>
                  </a:lnTo>
                  <a:lnTo>
                    <a:pt x="1152" y="1643"/>
                  </a:lnTo>
                  <a:lnTo>
                    <a:pt x="1159" y="1640"/>
                  </a:lnTo>
                  <a:lnTo>
                    <a:pt x="1167" y="1636"/>
                  </a:lnTo>
                  <a:lnTo>
                    <a:pt x="1173" y="1635"/>
                  </a:lnTo>
                  <a:lnTo>
                    <a:pt x="1182" y="1634"/>
                  </a:lnTo>
                  <a:lnTo>
                    <a:pt x="1190" y="1633"/>
                  </a:lnTo>
                  <a:lnTo>
                    <a:pt x="1190" y="1633"/>
                  </a:lnTo>
                  <a:lnTo>
                    <a:pt x="1200" y="1634"/>
                  </a:lnTo>
                  <a:lnTo>
                    <a:pt x="1208" y="1635"/>
                  </a:lnTo>
                  <a:lnTo>
                    <a:pt x="1217" y="1637"/>
                  </a:lnTo>
                  <a:lnTo>
                    <a:pt x="1225" y="1640"/>
                  </a:lnTo>
                  <a:lnTo>
                    <a:pt x="1233" y="1643"/>
                  </a:lnTo>
                  <a:lnTo>
                    <a:pt x="1239" y="1648"/>
                  </a:lnTo>
                  <a:lnTo>
                    <a:pt x="1245" y="1653"/>
                  </a:lnTo>
                  <a:lnTo>
                    <a:pt x="1250" y="1659"/>
                  </a:lnTo>
                  <a:lnTo>
                    <a:pt x="1256" y="1666"/>
                  </a:lnTo>
                  <a:lnTo>
                    <a:pt x="1259" y="1674"/>
                  </a:lnTo>
                  <a:lnTo>
                    <a:pt x="1264" y="1682"/>
                  </a:lnTo>
                  <a:lnTo>
                    <a:pt x="1266" y="1690"/>
                  </a:lnTo>
                  <a:lnTo>
                    <a:pt x="1268" y="1700"/>
                  </a:lnTo>
                  <a:lnTo>
                    <a:pt x="1270" y="1711"/>
                  </a:lnTo>
                  <a:lnTo>
                    <a:pt x="1271" y="1722"/>
                  </a:lnTo>
                  <a:lnTo>
                    <a:pt x="1271" y="1734"/>
                  </a:lnTo>
                  <a:lnTo>
                    <a:pt x="1271" y="1860"/>
                  </a:lnTo>
                  <a:lnTo>
                    <a:pt x="1216" y="1860"/>
                  </a:lnTo>
                  <a:lnTo>
                    <a:pt x="1216" y="1738"/>
                  </a:lnTo>
                  <a:lnTo>
                    <a:pt x="1216" y="1738"/>
                  </a:lnTo>
                  <a:lnTo>
                    <a:pt x="1216" y="1725"/>
                  </a:lnTo>
                  <a:lnTo>
                    <a:pt x="1214" y="1714"/>
                  </a:lnTo>
                  <a:lnTo>
                    <a:pt x="1211" y="1705"/>
                  </a:lnTo>
                  <a:lnTo>
                    <a:pt x="1206" y="1697"/>
                  </a:lnTo>
                  <a:lnTo>
                    <a:pt x="1201" y="1691"/>
                  </a:lnTo>
                  <a:lnTo>
                    <a:pt x="1194" y="1687"/>
                  </a:lnTo>
                  <a:lnTo>
                    <a:pt x="1186" y="1685"/>
                  </a:lnTo>
                  <a:lnTo>
                    <a:pt x="1176" y="1684"/>
                  </a:lnTo>
                  <a:lnTo>
                    <a:pt x="1176" y="1684"/>
                  </a:lnTo>
                  <a:lnTo>
                    <a:pt x="1167" y="1685"/>
                  </a:lnTo>
                  <a:lnTo>
                    <a:pt x="1158" y="1687"/>
                  </a:lnTo>
                  <a:lnTo>
                    <a:pt x="1151" y="1691"/>
                  </a:lnTo>
                  <a:lnTo>
                    <a:pt x="1146" y="1697"/>
                  </a:lnTo>
                  <a:lnTo>
                    <a:pt x="1140" y="1705"/>
                  </a:lnTo>
                  <a:lnTo>
                    <a:pt x="1137" y="1715"/>
                  </a:lnTo>
                  <a:lnTo>
                    <a:pt x="1135" y="1726"/>
                  </a:lnTo>
                  <a:lnTo>
                    <a:pt x="1135" y="1738"/>
                  </a:lnTo>
                  <a:lnTo>
                    <a:pt x="1135" y="1860"/>
                  </a:lnTo>
                  <a:close/>
                  <a:moveTo>
                    <a:pt x="593" y="1742"/>
                  </a:moveTo>
                  <a:lnTo>
                    <a:pt x="593" y="1860"/>
                  </a:lnTo>
                  <a:lnTo>
                    <a:pt x="537" y="1860"/>
                  </a:lnTo>
                  <a:lnTo>
                    <a:pt x="537" y="1639"/>
                  </a:lnTo>
                  <a:lnTo>
                    <a:pt x="593" y="1639"/>
                  </a:lnTo>
                  <a:lnTo>
                    <a:pt x="593" y="1742"/>
                  </a:lnTo>
                  <a:close/>
                  <a:moveTo>
                    <a:pt x="641" y="1573"/>
                  </a:moveTo>
                  <a:lnTo>
                    <a:pt x="696" y="1546"/>
                  </a:lnTo>
                  <a:lnTo>
                    <a:pt x="696" y="1747"/>
                  </a:lnTo>
                  <a:lnTo>
                    <a:pt x="696" y="1860"/>
                  </a:lnTo>
                  <a:lnTo>
                    <a:pt x="641" y="1860"/>
                  </a:lnTo>
                  <a:lnTo>
                    <a:pt x="641" y="1573"/>
                  </a:lnTo>
                  <a:close/>
                  <a:moveTo>
                    <a:pt x="871" y="1654"/>
                  </a:moveTo>
                  <a:lnTo>
                    <a:pt x="871" y="1654"/>
                  </a:lnTo>
                  <a:lnTo>
                    <a:pt x="866" y="1648"/>
                  </a:lnTo>
                  <a:lnTo>
                    <a:pt x="861" y="1645"/>
                  </a:lnTo>
                  <a:lnTo>
                    <a:pt x="854" y="1641"/>
                  </a:lnTo>
                  <a:lnTo>
                    <a:pt x="849" y="1639"/>
                  </a:lnTo>
                  <a:lnTo>
                    <a:pt x="842" y="1636"/>
                  </a:lnTo>
                  <a:lnTo>
                    <a:pt x="835" y="1634"/>
                  </a:lnTo>
                  <a:lnTo>
                    <a:pt x="822" y="1633"/>
                  </a:lnTo>
                  <a:lnTo>
                    <a:pt x="822" y="1633"/>
                  </a:lnTo>
                  <a:lnTo>
                    <a:pt x="812" y="1634"/>
                  </a:lnTo>
                  <a:lnTo>
                    <a:pt x="802" y="1635"/>
                  </a:lnTo>
                  <a:lnTo>
                    <a:pt x="794" y="1637"/>
                  </a:lnTo>
                  <a:lnTo>
                    <a:pt x="786" y="1641"/>
                  </a:lnTo>
                  <a:lnTo>
                    <a:pt x="778" y="1645"/>
                  </a:lnTo>
                  <a:lnTo>
                    <a:pt x="770" y="1651"/>
                  </a:lnTo>
                  <a:lnTo>
                    <a:pt x="764" y="1657"/>
                  </a:lnTo>
                  <a:lnTo>
                    <a:pt x="758" y="1664"/>
                  </a:lnTo>
                  <a:lnTo>
                    <a:pt x="753" y="1672"/>
                  </a:lnTo>
                  <a:lnTo>
                    <a:pt x="748" y="1680"/>
                  </a:lnTo>
                  <a:lnTo>
                    <a:pt x="744" y="1689"/>
                  </a:lnTo>
                  <a:lnTo>
                    <a:pt x="741" y="1699"/>
                  </a:lnTo>
                  <a:lnTo>
                    <a:pt x="738" y="1710"/>
                  </a:lnTo>
                  <a:lnTo>
                    <a:pt x="736" y="1722"/>
                  </a:lnTo>
                  <a:lnTo>
                    <a:pt x="735" y="1734"/>
                  </a:lnTo>
                  <a:lnTo>
                    <a:pt x="735" y="1747"/>
                  </a:lnTo>
                  <a:lnTo>
                    <a:pt x="735" y="1747"/>
                  </a:lnTo>
                  <a:lnTo>
                    <a:pt x="735" y="1761"/>
                  </a:lnTo>
                  <a:lnTo>
                    <a:pt x="736" y="1773"/>
                  </a:lnTo>
                  <a:lnTo>
                    <a:pt x="738" y="1785"/>
                  </a:lnTo>
                  <a:lnTo>
                    <a:pt x="741" y="1796"/>
                  </a:lnTo>
                  <a:lnTo>
                    <a:pt x="744" y="1807"/>
                  </a:lnTo>
                  <a:lnTo>
                    <a:pt x="747" y="1817"/>
                  </a:lnTo>
                  <a:lnTo>
                    <a:pt x="752" y="1826"/>
                  </a:lnTo>
                  <a:lnTo>
                    <a:pt x="757" y="1834"/>
                  </a:lnTo>
                  <a:lnTo>
                    <a:pt x="764" y="1841"/>
                  </a:lnTo>
                  <a:lnTo>
                    <a:pt x="769" y="1847"/>
                  </a:lnTo>
                  <a:lnTo>
                    <a:pt x="777" y="1853"/>
                  </a:lnTo>
                  <a:lnTo>
                    <a:pt x="785" y="1857"/>
                  </a:lnTo>
                  <a:lnTo>
                    <a:pt x="792" y="1860"/>
                  </a:lnTo>
                  <a:lnTo>
                    <a:pt x="801" y="1864"/>
                  </a:lnTo>
                  <a:lnTo>
                    <a:pt x="811" y="1865"/>
                  </a:lnTo>
                  <a:lnTo>
                    <a:pt x="821" y="1866"/>
                  </a:lnTo>
                  <a:lnTo>
                    <a:pt x="821" y="1866"/>
                  </a:lnTo>
                  <a:lnTo>
                    <a:pt x="828" y="1865"/>
                  </a:lnTo>
                  <a:lnTo>
                    <a:pt x="834" y="1864"/>
                  </a:lnTo>
                  <a:lnTo>
                    <a:pt x="841" y="1862"/>
                  </a:lnTo>
                  <a:lnTo>
                    <a:pt x="848" y="1860"/>
                  </a:lnTo>
                  <a:lnTo>
                    <a:pt x="853" y="1857"/>
                  </a:lnTo>
                  <a:lnTo>
                    <a:pt x="860" y="1854"/>
                  </a:lnTo>
                  <a:lnTo>
                    <a:pt x="865" y="1849"/>
                  </a:lnTo>
                  <a:lnTo>
                    <a:pt x="871" y="1844"/>
                  </a:lnTo>
                  <a:lnTo>
                    <a:pt x="871" y="1860"/>
                  </a:lnTo>
                  <a:lnTo>
                    <a:pt x="926" y="1860"/>
                  </a:lnTo>
                  <a:lnTo>
                    <a:pt x="926" y="1546"/>
                  </a:lnTo>
                  <a:lnTo>
                    <a:pt x="871" y="1573"/>
                  </a:lnTo>
                  <a:lnTo>
                    <a:pt x="871" y="1654"/>
                  </a:lnTo>
                  <a:close/>
                  <a:moveTo>
                    <a:pt x="832" y="1815"/>
                  </a:moveTo>
                  <a:lnTo>
                    <a:pt x="832" y="1815"/>
                  </a:lnTo>
                  <a:lnTo>
                    <a:pt x="826" y="1814"/>
                  </a:lnTo>
                  <a:lnTo>
                    <a:pt x="818" y="1812"/>
                  </a:lnTo>
                  <a:lnTo>
                    <a:pt x="811" y="1808"/>
                  </a:lnTo>
                  <a:lnTo>
                    <a:pt x="805" y="1802"/>
                  </a:lnTo>
                  <a:lnTo>
                    <a:pt x="799" y="1793"/>
                  </a:lnTo>
                  <a:lnTo>
                    <a:pt x="795" y="1781"/>
                  </a:lnTo>
                  <a:lnTo>
                    <a:pt x="791" y="1765"/>
                  </a:lnTo>
                  <a:lnTo>
                    <a:pt x="790" y="1746"/>
                  </a:lnTo>
                  <a:lnTo>
                    <a:pt x="790" y="1746"/>
                  </a:lnTo>
                  <a:lnTo>
                    <a:pt x="791" y="1728"/>
                  </a:lnTo>
                  <a:lnTo>
                    <a:pt x="795" y="1715"/>
                  </a:lnTo>
                  <a:lnTo>
                    <a:pt x="799" y="1704"/>
                  </a:lnTo>
                  <a:lnTo>
                    <a:pt x="805" y="1696"/>
                  </a:lnTo>
                  <a:lnTo>
                    <a:pt x="810" y="1689"/>
                  </a:lnTo>
                  <a:lnTo>
                    <a:pt x="818" y="1686"/>
                  </a:lnTo>
                  <a:lnTo>
                    <a:pt x="824" y="1684"/>
                  </a:lnTo>
                  <a:lnTo>
                    <a:pt x="832" y="1684"/>
                  </a:lnTo>
                  <a:lnTo>
                    <a:pt x="832" y="1684"/>
                  </a:lnTo>
                  <a:lnTo>
                    <a:pt x="839" y="1684"/>
                  </a:lnTo>
                  <a:lnTo>
                    <a:pt x="845" y="1686"/>
                  </a:lnTo>
                  <a:lnTo>
                    <a:pt x="852" y="1688"/>
                  </a:lnTo>
                  <a:lnTo>
                    <a:pt x="856" y="1691"/>
                  </a:lnTo>
                  <a:lnTo>
                    <a:pt x="861" y="1695"/>
                  </a:lnTo>
                  <a:lnTo>
                    <a:pt x="865" y="1698"/>
                  </a:lnTo>
                  <a:lnTo>
                    <a:pt x="871" y="1706"/>
                  </a:lnTo>
                  <a:lnTo>
                    <a:pt x="871" y="1793"/>
                  </a:lnTo>
                  <a:lnTo>
                    <a:pt x="871" y="1793"/>
                  </a:lnTo>
                  <a:lnTo>
                    <a:pt x="864" y="1801"/>
                  </a:lnTo>
                  <a:lnTo>
                    <a:pt x="856" y="1807"/>
                  </a:lnTo>
                  <a:lnTo>
                    <a:pt x="852" y="1811"/>
                  </a:lnTo>
                  <a:lnTo>
                    <a:pt x="845" y="1813"/>
                  </a:lnTo>
                  <a:lnTo>
                    <a:pt x="840" y="1814"/>
                  </a:lnTo>
                  <a:lnTo>
                    <a:pt x="832" y="1815"/>
                  </a:lnTo>
                  <a:lnTo>
                    <a:pt x="832" y="1815"/>
                  </a:lnTo>
                  <a:close/>
                  <a:moveTo>
                    <a:pt x="2069" y="1633"/>
                  </a:moveTo>
                  <a:lnTo>
                    <a:pt x="2069" y="1633"/>
                  </a:lnTo>
                  <a:lnTo>
                    <a:pt x="2064" y="1634"/>
                  </a:lnTo>
                  <a:lnTo>
                    <a:pt x="2057" y="1635"/>
                  </a:lnTo>
                  <a:lnTo>
                    <a:pt x="2044" y="1639"/>
                  </a:lnTo>
                  <a:lnTo>
                    <a:pt x="2032" y="1645"/>
                  </a:lnTo>
                  <a:lnTo>
                    <a:pt x="2021" y="1654"/>
                  </a:lnTo>
                  <a:lnTo>
                    <a:pt x="2021" y="1551"/>
                  </a:lnTo>
                  <a:lnTo>
                    <a:pt x="1966" y="1579"/>
                  </a:lnTo>
                  <a:lnTo>
                    <a:pt x="1966" y="1860"/>
                  </a:lnTo>
                  <a:lnTo>
                    <a:pt x="2021" y="1860"/>
                  </a:lnTo>
                  <a:lnTo>
                    <a:pt x="2021" y="1844"/>
                  </a:lnTo>
                  <a:lnTo>
                    <a:pt x="2021" y="1844"/>
                  </a:lnTo>
                  <a:lnTo>
                    <a:pt x="2025" y="1849"/>
                  </a:lnTo>
                  <a:lnTo>
                    <a:pt x="2032" y="1854"/>
                  </a:lnTo>
                  <a:lnTo>
                    <a:pt x="2037" y="1857"/>
                  </a:lnTo>
                  <a:lnTo>
                    <a:pt x="2044" y="1860"/>
                  </a:lnTo>
                  <a:lnTo>
                    <a:pt x="2049" y="1862"/>
                  </a:lnTo>
                  <a:lnTo>
                    <a:pt x="2057" y="1864"/>
                  </a:lnTo>
                  <a:lnTo>
                    <a:pt x="2064" y="1865"/>
                  </a:lnTo>
                  <a:lnTo>
                    <a:pt x="2070" y="1866"/>
                  </a:lnTo>
                  <a:lnTo>
                    <a:pt x="2070" y="1866"/>
                  </a:lnTo>
                  <a:lnTo>
                    <a:pt x="2080" y="1865"/>
                  </a:lnTo>
                  <a:lnTo>
                    <a:pt x="2090" y="1864"/>
                  </a:lnTo>
                  <a:lnTo>
                    <a:pt x="2099" y="1861"/>
                  </a:lnTo>
                  <a:lnTo>
                    <a:pt x="2108" y="1857"/>
                  </a:lnTo>
                  <a:lnTo>
                    <a:pt x="2116" y="1853"/>
                  </a:lnTo>
                  <a:lnTo>
                    <a:pt x="2122" y="1848"/>
                  </a:lnTo>
                  <a:lnTo>
                    <a:pt x="2129" y="1841"/>
                  </a:lnTo>
                  <a:lnTo>
                    <a:pt x="2134" y="1835"/>
                  </a:lnTo>
                  <a:lnTo>
                    <a:pt x="2140" y="1826"/>
                  </a:lnTo>
                  <a:lnTo>
                    <a:pt x="2144" y="1817"/>
                  </a:lnTo>
                  <a:lnTo>
                    <a:pt x="2148" y="1807"/>
                  </a:lnTo>
                  <a:lnTo>
                    <a:pt x="2151" y="1797"/>
                  </a:lnTo>
                  <a:lnTo>
                    <a:pt x="2154" y="1786"/>
                  </a:lnTo>
                  <a:lnTo>
                    <a:pt x="2155" y="1774"/>
                  </a:lnTo>
                  <a:lnTo>
                    <a:pt x="2157" y="1761"/>
                  </a:lnTo>
                  <a:lnTo>
                    <a:pt x="2158" y="1747"/>
                  </a:lnTo>
                  <a:lnTo>
                    <a:pt x="2158" y="1747"/>
                  </a:lnTo>
                  <a:lnTo>
                    <a:pt x="2157" y="1734"/>
                  </a:lnTo>
                  <a:lnTo>
                    <a:pt x="2155" y="1722"/>
                  </a:lnTo>
                  <a:lnTo>
                    <a:pt x="2153" y="1710"/>
                  </a:lnTo>
                  <a:lnTo>
                    <a:pt x="2151" y="1699"/>
                  </a:lnTo>
                  <a:lnTo>
                    <a:pt x="2148" y="1689"/>
                  </a:lnTo>
                  <a:lnTo>
                    <a:pt x="2143" y="1680"/>
                  </a:lnTo>
                  <a:lnTo>
                    <a:pt x="2139" y="1672"/>
                  </a:lnTo>
                  <a:lnTo>
                    <a:pt x="2133" y="1664"/>
                  </a:lnTo>
                  <a:lnTo>
                    <a:pt x="2128" y="1657"/>
                  </a:lnTo>
                  <a:lnTo>
                    <a:pt x="2121" y="1651"/>
                  </a:lnTo>
                  <a:lnTo>
                    <a:pt x="2113" y="1645"/>
                  </a:lnTo>
                  <a:lnTo>
                    <a:pt x="2106" y="1641"/>
                  </a:lnTo>
                  <a:lnTo>
                    <a:pt x="2098" y="1637"/>
                  </a:lnTo>
                  <a:lnTo>
                    <a:pt x="2089" y="1635"/>
                  </a:lnTo>
                  <a:lnTo>
                    <a:pt x="2079" y="1634"/>
                  </a:lnTo>
                  <a:lnTo>
                    <a:pt x="2069" y="1633"/>
                  </a:lnTo>
                  <a:lnTo>
                    <a:pt x="2069" y="1633"/>
                  </a:lnTo>
                  <a:close/>
                  <a:moveTo>
                    <a:pt x="2059" y="1684"/>
                  </a:moveTo>
                  <a:lnTo>
                    <a:pt x="2059" y="1684"/>
                  </a:lnTo>
                  <a:lnTo>
                    <a:pt x="2067" y="1685"/>
                  </a:lnTo>
                  <a:lnTo>
                    <a:pt x="2075" y="1687"/>
                  </a:lnTo>
                  <a:lnTo>
                    <a:pt x="2081" y="1691"/>
                  </a:lnTo>
                  <a:lnTo>
                    <a:pt x="2088" y="1698"/>
                  </a:lnTo>
                  <a:lnTo>
                    <a:pt x="2094" y="1706"/>
                  </a:lnTo>
                  <a:lnTo>
                    <a:pt x="2097" y="1717"/>
                  </a:lnTo>
                  <a:lnTo>
                    <a:pt x="2100" y="1730"/>
                  </a:lnTo>
                  <a:lnTo>
                    <a:pt x="2101" y="1746"/>
                  </a:lnTo>
                  <a:lnTo>
                    <a:pt x="2101" y="1746"/>
                  </a:lnTo>
                  <a:lnTo>
                    <a:pt x="2100" y="1762"/>
                  </a:lnTo>
                  <a:lnTo>
                    <a:pt x="2098" y="1776"/>
                  </a:lnTo>
                  <a:lnTo>
                    <a:pt x="2096" y="1787"/>
                  </a:lnTo>
                  <a:lnTo>
                    <a:pt x="2091" y="1797"/>
                  </a:lnTo>
                  <a:lnTo>
                    <a:pt x="2085" y="1805"/>
                  </a:lnTo>
                  <a:lnTo>
                    <a:pt x="2078" y="1811"/>
                  </a:lnTo>
                  <a:lnTo>
                    <a:pt x="2070" y="1814"/>
                  </a:lnTo>
                  <a:lnTo>
                    <a:pt x="2061" y="1815"/>
                  </a:lnTo>
                  <a:lnTo>
                    <a:pt x="2061" y="1815"/>
                  </a:lnTo>
                  <a:lnTo>
                    <a:pt x="2053" y="1814"/>
                  </a:lnTo>
                  <a:lnTo>
                    <a:pt x="2046" y="1813"/>
                  </a:lnTo>
                  <a:lnTo>
                    <a:pt x="2041" y="1810"/>
                  </a:lnTo>
                  <a:lnTo>
                    <a:pt x="2035" y="1807"/>
                  </a:lnTo>
                  <a:lnTo>
                    <a:pt x="2026" y="1800"/>
                  </a:lnTo>
                  <a:lnTo>
                    <a:pt x="2021" y="1794"/>
                  </a:lnTo>
                  <a:lnTo>
                    <a:pt x="2021" y="1706"/>
                  </a:lnTo>
                  <a:lnTo>
                    <a:pt x="2021" y="1706"/>
                  </a:lnTo>
                  <a:lnTo>
                    <a:pt x="2024" y="1701"/>
                  </a:lnTo>
                  <a:lnTo>
                    <a:pt x="2029" y="1697"/>
                  </a:lnTo>
                  <a:lnTo>
                    <a:pt x="2033" y="1693"/>
                  </a:lnTo>
                  <a:lnTo>
                    <a:pt x="2037" y="1689"/>
                  </a:lnTo>
                  <a:lnTo>
                    <a:pt x="2043" y="1687"/>
                  </a:lnTo>
                  <a:lnTo>
                    <a:pt x="2048" y="1685"/>
                  </a:lnTo>
                  <a:lnTo>
                    <a:pt x="2054" y="1684"/>
                  </a:lnTo>
                  <a:lnTo>
                    <a:pt x="2059" y="1684"/>
                  </a:lnTo>
                  <a:lnTo>
                    <a:pt x="2059" y="1684"/>
                  </a:lnTo>
                  <a:close/>
                  <a:moveTo>
                    <a:pt x="1445" y="1654"/>
                  </a:moveTo>
                  <a:lnTo>
                    <a:pt x="1445" y="1654"/>
                  </a:lnTo>
                  <a:lnTo>
                    <a:pt x="1440" y="1650"/>
                  </a:lnTo>
                  <a:lnTo>
                    <a:pt x="1435" y="1645"/>
                  </a:lnTo>
                  <a:lnTo>
                    <a:pt x="1428" y="1642"/>
                  </a:lnTo>
                  <a:lnTo>
                    <a:pt x="1423" y="1639"/>
                  </a:lnTo>
                  <a:lnTo>
                    <a:pt x="1416" y="1636"/>
                  </a:lnTo>
                  <a:lnTo>
                    <a:pt x="1409" y="1634"/>
                  </a:lnTo>
                  <a:lnTo>
                    <a:pt x="1403" y="1634"/>
                  </a:lnTo>
                  <a:lnTo>
                    <a:pt x="1396" y="1633"/>
                  </a:lnTo>
                  <a:lnTo>
                    <a:pt x="1396" y="1633"/>
                  </a:lnTo>
                  <a:lnTo>
                    <a:pt x="1386" y="1634"/>
                  </a:lnTo>
                  <a:lnTo>
                    <a:pt x="1376" y="1635"/>
                  </a:lnTo>
                  <a:lnTo>
                    <a:pt x="1367" y="1637"/>
                  </a:lnTo>
                  <a:lnTo>
                    <a:pt x="1360" y="1641"/>
                  </a:lnTo>
                  <a:lnTo>
                    <a:pt x="1352" y="1645"/>
                  </a:lnTo>
                  <a:lnTo>
                    <a:pt x="1344" y="1651"/>
                  </a:lnTo>
                  <a:lnTo>
                    <a:pt x="1338" y="1657"/>
                  </a:lnTo>
                  <a:lnTo>
                    <a:pt x="1332" y="1664"/>
                  </a:lnTo>
                  <a:lnTo>
                    <a:pt x="1327" y="1672"/>
                  </a:lnTo>
                  <a:lnTo>
                    <a:pt x="1322" y="1680"/>
                  </a:lnTo>
                  <a:lnTo>
                    <a:pt x="1318" y="1689"/>
                  </a:lnTo>
                  <a:lnTo>
                    <a:pt x="1314" y="1699"/>
                  </a:lnTo>
                  <a:lnTo>
                    <a:pt x="1312" y="1710"/>
                  </a:lnTo>
                  <a:lnTo>
                    <a:pt x="1310" y="1722"/>
                  </a:lnTo>
                  <a:lnTo>
                    <a:pt x="1309" y="1734"/>
                  </a:lnTo>
                  <a:lnTo>
                    <a:pt x="1309" y="1747"/>
                  </a:lnTo>
                  <a:lnTo>
                    <a:pt x="1309" y="1747"/>
                  </a:lnTo>
                  <a:lnTo>
                    <a:pt x="1309" y="1761"/>
                  </a:lnTo>
                  <a:lnTo>
                    <a:pt x="1310" y="1773"/>
                  </a:lnTo>
                  <a:lnTo>
                    <a:pt x="1312" y="1785"/>
                  </a:lnTo>
                  <a:lnTo>
                    <a:pt x="1314" y="1796"/>
                  </a:lnTo>
                  <a:lnTo>
                    <a:pt x="1318" y="1807"/>
                  </a:lnTo>
                  <a:lnTo>
                    <a:pt x="1321" y="1817"/>
                  </a:lnTo>
                  <a:lnTo>
                    <a:pt x="1327" y="1826"/>
                  </a:lnTo>
                  <a:lnTo>
                    <a:pt x="1331" y="1834"/>
                  </a:lnTo>
                  <a:lnTo>
                    <a:pt x="1338" y="1841"/>
                  </a:lnTo>
                  <a:lnTo>
                    <a:pt x="1343" y="1847"/>
                  </a:lnTo>
                  <a:lnTo>
                    <a:pt x="1351" y="1853"/>
                  </a:lnTo>
                  <a:lnTo>
                    <a:pt x="1359" y="1857"/>
                  </a:lnTo>
                  <a:lnTo>
                    <a:pt x="1366" y="1860"/>
                  </a:lnTo>
                  <a:lnTo>
                    <a:pt x="1375" y="1864"/>
                  </a:lnTo>
                  <a:lnTo>
                    <a:pt x="1385" y="1865"/>
                  </a:lnTo>
                  <a:lnTo>
                    <a:pt x="1395" y="1865"/>
                  </a:lnTo>
                  <a:lnTo>
                    <a:pt x="1395" y="1865"/>
                  </a:lnTo>
                  <a:lnTo>
                    <a:pt x="1402" y="1865"/>
                  </a:lnTo>
                  <a:lnTo>
                    <a:pt x="1408" y="1864"/>
                  </a:lnTo>
                  <a:lnTo>
                    <a:pt x="1415" y="1862"/>
                  </a:lnTo>
                  <a:lnTo>
                    <a:pt x="1421" y="1860"/>
                  </a:lnTo>
                  <a:lnTo>
                    <a:pt x="1428" y="1857"/>
                  </a:lnTo>
                  <a:lnTo>
                    <a:pt x="1434" y="1853"/>
                  </a:lnTo>
                  <a:lnTo>
                    <a:pt x="1439" y="1849"/>
                  </a:lnTo>
                  <a:lnTo>
                    <a:pt x="1445" y="1844"/>
                  </a:lnTo>
                  <a:lnTo>
                    <a:pt x="1445" y="1849"/>
                  </a:lnTo>
                  <a:lnTo>
                    <a:pt x="1445" y="1849"/>
                  </a:lnTo>
                  <a:lnTo>
                    <a:pt x="1445" y="1858"/>
                  </a:lnTo>
                  <a:lnTo>
                    <a:pt x="1444" y="1868"/>
                  </a:lnTo>
                  <a:lnTo>
                    <a:pt x="1441" y="1878"/>
                  </a:lnTo>
                  <a:lnTo>
                    <a:pt x="1439" y="1882"/>
                  </a:lnTo>
                  <a:lnTo>
                    <a:pt x="1436" y="1887"/>
                  </a:lnTo>
                  <a:lnTo>
                    <a:pt x="1433" y="1891"/>
                  </a:lnTo>
                  <a:lnTo>
                    <a:pt x="1428" y="1896"/>
                  </a:lnTo>
                  <a:lnTo>
                    <a:pt x="1421" y="1899"/>
                  </a:lnTo>
                  <a:lnTo>
                    <a:pt x="1415" y="1901"/>
                  </a:lnTo>
                  <a:lnTo>
                    <a:pt x="1407" y="1904"/>
                  </a:lnTo>
                  <a:lnTo>
                    <a:pt x="1397" y="1905"/>
                  </a:lnTo>
                  <a:lnTo>
                    <a:pt x="1386" y="1908"/>
                  </a:lnTo>
                  <a:lnTo>
                    <a:pt x="1374" y="1908"/>
                  </a:lnTo>
                  <a:lnTo>
                    <a:pt x="1372" y="1908"/>
                  </a:lnTo>
                  <a:lnTo>
                    <a:pt x="1391" y="1951"/>
                  </a:lnTo>
                  <a:lnTo>
                    <a:pt x="1392" y="1951"/>
                  </a:lnTo>
                  <a:lnTo>
                    <a:pt x="1392" y="1951"/>
                  </a:lnTo>
                  <a:lnTo>
                    <a:pt x="1405" y="1951"/>
                  </a:lnTo>
                  <a:lnTo>
                    <a:pt x="1417" y="1948"/>
                  </a:lnTo>
                  <a:lnTo>
                    <a:pt x="1429" y="1946"/>
                  </a:lnTo>
                  <a:lnTo>
                    <a:pt x="1439" y="1943"/>
                  </a:lnTo>
                  <a:lnTo>
                    <a:pt x="1449" y="1940"/>
                  </a:lnTo>
                  <a:lnTo>
                    <a:pt x="1458" y="1935"/>
                  </a:lnTo>
                  <a:lnTo>
                    <a:pt x="1466" y="1929"/>
                  </a:lnTo>
                  <a:lnTo>
                    <a:pt x="1473" y="1923"/>
                  </a:lnTo>
                  <a:lnTo>
                    <a:pt x="1480" y="1915"/>
                  </a:lnTo>
                  <a:lnTo>
                    <a:pt x="1484" y="1907"/>
                  </a:lnTo>
                  <a:lnTo>
                    <a:pt x="1490" y="1898"/>
                  </a:lnTo>
                  <a:lnTo>
                    <a:pt x="1493" y="1888"/>
                  </a:lnTo>
                  <a:lnTo>
                    <a:pt x="1497" y="1877"/>
                  </a:lnTo>
                  <a:lnTo>
                    <a:pt x="1499" y="1866"/>
                  </a:lnTo>
                  <a:lnTo>
                    <a:pt x="1500" y="1854"/>
                  </a:lnTo>
                  <a:lnTo>
                    <a:pt x="1500" y="1839"/>
                  </a:lnTo>
                  <a:lnTo>
                    <a:pt x="1500" y="1639"/>
                  </a:lnTo>
                  <a:lnTo>
                    <a:pt x="1445" y="1639"/>
                  </a:lnTo>
                  <a:lnTo>
                    <a:pt x="1445" y="1654"/>
                  </a:lnTo>
                  <a:close/>
                  <a:moveTo>
                    <a:pt x="1445" y="1706"/>
                  </a:moveTo>
                  <a:lnTo>
                    <a:pt x="1445" y="1793"/>
                  </a:lnTo>
                  <a:lnTo>
                    <a:pt x="1445" y="1793"/>
                  </a:lnTo>
                  <a:lnTo>
                    <a:pt x="1438" y="1801"/>
                  </a:lnTo>
                  <a:lnTo>
                    <a:pt x="1429" y="1808"/>
                  </a:lnTo>
                  <a:lnTo>
                    <a:pt x="1425" y="1811"/>
                  </a:lnTo>
                  <a:lnTo>
                    <a:pt x="1419" y="1813"/>
                  </a:lnTo>
                  <a:lnTo>
                    <a:pt x="1413" y="1814"/>
                  </a:lnTo>
                  <a:lnTo>
                    <a:pt x="1406" y="1815"/>
                  </a:lnTo>
                  <a:lnTo>
                    <a:pt x="1406" y="1815"/>
                  </a:lnTo>
                  <a:lnTo>
                    <a:pt x="1398" y="1814"/>
                  </a:lnTo>
                  <a:lnTo>
                    <a:pt x="1392" y="1812"/>
                  </a:lnTo>
                  <a:lnTo>
                    <a:pt x="1384" y="1807"/>
                  </a:lnTo>
                  <a:lnTo>
                    <a:pt x="1378" y="1802"/>
                  </a:lnTo>
                  <a:lnTo>
                    <a:pt x="1373" y="1793"/>
                  </a:lnTo>
                  <a:lnTo>
                    <a:pt x="1369" y="1781"/>
                  </a:lnTo>
                  <a:lnTo>
                    <a:pt x="1365" y="1765"/>
                  </a:lnTo>
                  <a:lnTo>
                    <a:pt x="1364" y="1746"/>
                  </a:lnTo>
                  <a:lnTo>
                    <a:pt x="1364" y="1746"/>
                  </a:lnTo>
                  <a:lnTo>
                    <a:pt x="1365" y="1728"/>
                  </a:lnTo>
                  <a:lnTo>
                    <a:pt x="1369" y="1715"/>
                  </a:lnTo>
                  <a:lnTo>
                    <a:pt x="1373" y="1704"/>
                  </a:lnTo>
                  <a:lnTo>
                    <a:pt x="1378" y="1696"/>
                  </a:lnTo>
                  <a:lnTo>
                    <a:pt x="1384" y="1689"/>
                  </a:lnTo>
                  <a:lnTo>
                    <a:pt x="1392" y="1686"/>
                  </a:lnTo>
                  <a:lnTo>
                    <a:pt x="1398" y="1684"/>
                  </a:lnTo>
                  <a:lnTo>
                    <a:pt x="1406" y="1684"/>
                  </a:lnTo>
                  <a:lnTo>
                    <a:pt x="1406" y="1684"/>
                  </a:lnTo>
                  <a:lnTo>
                    <a:pt x="1413" y="1684"/>
                  </a:lnTo>
                  <a:lnTo>
                    <a:pt x="1419" y="1686"/>
                  </a:lnTo>
                  <a:lnTo>
                    <a:pt x="1426" y="1688"/>
                  </a:lnTo>
                  <a:lnTo>
                    <a:pt x="1430" y="1690"/>
                  </a:lnTo>
                  <a:lnTo>
                    <a:pt x="1435" y="1695"/>
                  </a:lnTo>
                  <a:lnTo>
                    <a:pt x="1439" y="1698"/>
                  </a:lnTo>
                  <a:lnTo>
                    <a:pt x="1445" y="1706"/>
                  </a:lnTo>
                  <a:lnTo>
                    <a:pt x="1445" y="1706"/>
                  </a:lnTo>
                  <a:close/>
                  <a:moveTo>
                    <a:pt x="1671" y="1693"/>
                  </a:moveTo>
                  <a:lnTo>
                    <a:pt x="1671" y="1693"/>
                  </a:lnTo>
                  <a:lnTo>
                    <a:pt x="1684" y="1686"/>
                  </a:lnTo>
                  <a:lnTo>
                    <a:pt x="1697" y="1682"/>
                  </a:lnTo>
                  <a:lnTo>
                    <a:pt x="1712" y="1678"/>
                  </a:lnTo>
                  <a:lnTo>
                    <a:pt x="1727" y="1677"/>
                  </a:lnTo>
                  <a:lnTo>
                    <a:pt x="1727" y="1677"/>
                  </a:lnTo>
                  <a:lnTo>
                    <a:pt x="1737" y="1678"/>
                  </a:lnTo>
                  <a:lnTo>
                    <a:pt x="1745" y="1679"/>
                  </a:lnTo>
                  <a:lnTo>
                    <a:pt x="1751" y="1682"/>
                  </a:lnTo>
                  <a:lnTo>
                    <a:pt x="1757" y="1686"/>
                  </a:lnTo>
                  <a:lnTo>
                    <a:pt x="1761" y="1690"/>
                  </a:lnTo>
                  <a:lnTo>
                    <a:pt x="1765" y="1696"/>
                  </a:lnTo>
                  <a:lnTo>
                    <a:pt x="1767" y="1701"/>
                  </a:lnTo>
                  <a:lnTo>
                    <a:pt x="1767" y="1709"/>
                  </a:lnTo>
                  <a:lnTo>
                    <a:pt x="1767" y="1725"/>
                  </a:lnTo>
                  <a:lnTo>
                    <a:pt x="1767" y="1725"/>
                  </a:lnTo>
                  <a:lnTo>
                    <a:pt x="1757" y="1720"/>
                  </a:lnTo>
                  <a:lnTo>
                    <a:pt x="1745" y="1717"/>
                  </a:lnTo>
                  <a:lnTo>
                    <a:pt x="1733" y="1715"/>
                  </a:lnTo>
                  <a:lnTo>
                    <a:pt x="1719" y="1714"/>
                  </a:lnTo>
                  <a:lnTo>
                    <a:pt x="1719" y="1714"/>
                  </a:lnTo>
                  <a:lnTo>
                    <a:pt x="1704" y="1715"/>
                  </a:lnTo>
                  <a:lnTo>
                    <a:pt x="1689" y="1718"/>
                  </a:lnTo>
                  <a:lnTo>
                    <a:pt x="1674" y="1722"/>
                  </a:lnTo>
                  <a:lnTo>
                    <a:pt x="1667" y="1726"/>
                  </a:lnTo>
                  <a:lnTo>
                    <a:pt x="1660" y="1730"/>
                  </a:lnTo>
                  <a:lnTo>
                    <a:pt x="1654" y="1734"/>
                  </a:lnTo>
                  <a:lnTo>
                    <a:pt x="1649" y="1740"/>
                  </a:lnTo>
                  <a:lnTo>
                    <a:pt x="1643" y="1746"/>
                  </a:lnTo>
                  <a:lnTo>
                    <a:pt x="1639" y="1752"/>
                  </a:lnTo>
                  <a:lnTo>
                    <a:pt x="1636" y="1760"/>
                  </a:lnTo>
                  <a:lnTo>
                    <a:pt x="1633" y="1769"/>
                  </a:lnTo>
                  <a:lnTo>
                    <a:pt x="1632" y="1778"/>
                  </a:lnTo>
                  <a:lnTo>
                    <a:pt x="1631" y="1786"/>
                  </a:lnTo>
                  <a:lnTo>
                    <a:pt x="1631" y="1786"/>
                  </a:lnTo>
                  <a:lnTo>
                    <a:pt x="1632" y="1797"/>
                  </a:lnTo>
                  <a:lnTo>
                    <a:pt x="1633" y="1807"/>
                  </a:lnTo>
                  <a:lnTo>
                    <a:pt x="1636" y="1815"/>
                  </a:lnTo>
                  <a:lnTo>
                    <a:pt x="1639" y="1824"/>
                  </a:lnTo>
                  <a:lnTo>
                    <a:pt x="1642" y="1830"/>
                  </a:lnTo>
                  <a:lnTo>
                    <a:pt x="1648" y="1837"/>
                  </a:lnTo>
                  <a:lnTo>
                    <a:pt x="1652" y="1843"/>
                  </a:lnTo>
                  <a:lnTo>
                    <a:pt x="1659" y="1848"/>
                  </a:lnTo>
                  <a:lnTo>
                    <a:pt x="1664" y="1853"/>
                  </a:lnTo>
                  <a:lnTo>
                    <a:pt x="1671" y="1856"/>
                  </a:lnTo>
                  <a:lnTo>
                    <a:pt x="1685" y="1861"/>
                  </a:lnTo>
                  <a:lnTo>
                    <a:pt x="1700" y="1865"/>
                  </a:lnTo>
                  <a:lnTo>
                    <a:pt x="1714" y="1866"/>
                  </a:lnTo>
                  <a:lnTo>
                    <a:pt x="1714" y="1866"/>
                  </a:lnTo>
                  <a:lnTo>
                    <a:pt x="1726" y="1864"/>
                  </a:lnTo>
                  <a:lnTo>
                    <a:pt x="1734" y="1862"/>
                  </a:lnTo>
                  <a:lnTo>
                    <a:pt x="1740" y="1860"/>
                  </a:lnTo>
                  <a:lnTo>
                    <a:pt x="1748" y="1857"/>
                  </a:lnTo>
                  <a:lnTo>
                    <a:pt x="1755" y="1853"/>
                  </a:lnTo>
                  <a:lnTo>
                    <a:pt x="1761" y="1848"/>
                  </a:lnTo>
                  <a:lnTo>
                    <a:pt x="1767" y="1843"/>
                  </a:lnTo>
                  <a:lnTo>
                    <a:pt x="1767" y="1860"/>
                  </a:lnTo>
                  <a:lnTo>
                    <a:pt x="1822" y="1860"/>
                  </a:lnTo>
                  <a:lnTo>
                    <a:pt x="1822" y="1710"/>
                  </a:lnTo>
                  <a:lnTo>
                    <a:pt x="1822" y="1710"/>
                  </a:lnTo>
                  <a:lnTo>
                    <a:pt x="1822" y="1701"/>
                  </a:lnTo>
                  <a:lnTo>
                    <a:pt x="1821" y="1694"/>
                  </a:lnTo>
                  <a:lnTo>
                    <a:pt x="1819" y="1686"/>
                  </a:lnTo>
                  <a:lnTo>
                    <a:pt x="1817" y="1678"/>
                  </a:lnTo>
                  <a:lnTo>
                    <a:pt x="1812" y="1672"/>
                  </a:lnTo>
                  <a:lnTo>
                    <a:pt x="1809" y="1665"/>
                  </a:lnTo>
                  <a:lnTo>
                    <a:pt x="1803" y="1659"/>
                  </a:lnTo>
                  <a:lnTo>
                    <a:pt x="1798" y="1654"/>
                  </a:lnTo>
                  <a:lnTo>
                    <a:pt x="1792" y="1650"/>
                  </a:lnTo>
                  <a:lnTo>
                    <a:pt x="1786" y="1645"/>
                  </a:lnTo>
                  <a:lnTo>
                    <a:pt x="1778" y="1642"/>
                  </a:lnTo>
                  <a:lnTo>
                    <a:pt x="1770" y="1639"/>
                  </a:lnTo>
                  <a:lnTo>
                    <a:pt x="1761" y="1636"/>
                  </a:lnTo>
                  <a:lnTo>
                    <a:pt x="1753" y="1635"/>
                  </a:lnTo>
                  <a:lnTo>
                    <a:pt x="1743" y="1634"/>
                  </a:lnTo>
                  <a:lnTo>
                    <a:pt x="1733" y="1633"/>
                  </a:lnTo>
                  <a:lnTo>
                    <a:pt x="1733" y="1633"/>
                  </a:lnTo>
                  <a:lnTo>
                    <a:pt x="1721" y="1634"/>
                  </a:lnTo>
                  <a:lnTo>
                    <a:pt x="1711" y="1634"/>
                  </a:lnTo>
                  <a:lnTo>
                    <a:pt x="1700" y="1636"/>
                  </a:lnTo>
                  <a:lnTo>
                    <a:pt x="1689" y="1639"/>
                  </a:lnTo>
                  <a:lnTo>
                    <a:pt x="1679" y="1642"/>
                  </a:lnTo>
                  <a:lnTo>
                    <a:pt x="1669" y="1645"/>
                  </a:lnTo>
                  <a:lnTo>
                    <a:pt x="1659" y="1650"/>
                  </a:lnTo>
                  <a:lnTo>
                    <a:pt x="1649" y="1655"/>
                  </a:lnTo>
                  <a:lnTo>
                    <a:pt x="1671" y="1693"/>
                  </a:lnTo>
                  <a:close/>
                  <a:moveTo>
                    <a:pt x="1686" y="1786"/>
                  </a:moveTo>
                  <a:lnTo>
                    <a:pt x="1686" y="1786"/>
                  </a:lnTo>
                  <a:lnTo>
                    <a:pt x="1686" y="1780"/>
                  </a:lnTo>
                  <a:lnTo>
                    <a:pt x="1689" y="1773"/>
                  </a:lnTo>
                  <a:lnTo>
                    <a:pt x="1692" y="1768"/>
                  </a:lnTo>
                  <a:lnTo>
                    <a:pt x="1696" y="1763"/>
                  </a:lnTo>
                  <a:lnTo>
                    <a:pt x="1702" y="1760"/>
                  </a:lnTo>
                  <a:lnTo>
                    <a:pt x="1708" y="1758"/>
                  </a:lnTo>
                  <a:lnTo>
                    <a:pt x="1716" y="1755"/>
                  </a:lnTo>
                  <a:lnTo>
                    <a:pt x="1724" y="1755"/>
                  </a:lnTo>
                  <a:lnTo>
                    <a:pt x="1724" y="1755"/>
                  </a:lnTo>
                  <a:lnTo>
                    <a:pt x="1736" y="1755"/>
                  </a:lnTo>
                  <a:lnTo>
                    <a:pt x="1747" y="1758"/>
                  </a:lnTo>
                  <a:lnTo>
                    <a:pt x="1757" y="1761"/>
                  </a:lnTo>
                  <a:lnTo>
                    <a:pt x="1767" y="1766"/>
                  </a:lnTo>
                  <a:lnTo>
                    <a:pt x="1767" y="1796"/>
                  </a:lnTo>
                  <a:lnTo>
                    <a:pt x="1767" y="1796"/>
                  </a:lnTo>
                  <a:lnTo>
                    <a:pt x="1765" y="1801"/>
                  </a:lnTo>
                  <a:lnTo>
                    <a:pt x="1760" y="1805"/>
                  </a:lnTo>
                  <a:lnTo>
                    <a:pt x="1756" y="1810"/>
                  </a:lnTo>
                  <a:lnTo>
                    <a:pt x="1750" y="1813"/>
                  </a:lnTo>
                  <a:lnTo>
                    <a:pt x="1745" y="1816"/>
                  </a:lnTo>
                  <a:lnTo>
                    <a:pt x="1738" y="1818"/>
                  </a:lnTo>
                  <a:lnTo>
                    <a:pt x="1732" y="1819"/>
                  </a:lnTo>
                  <a:lnTo>
                    <a:pt x="1724" y="1821"/>
                  </a:lnTo>
                  <a:lnTo>
                    <a:pt x="1724" y="1821"/>
                  </a:lnTo>
                  <a:lnTo>
                    <a:pt x="1716" y="1819"/>
                  </a:lnTo>
                  <a:lnTo>
                    <a:pt x="1708" y="1817"/>
                  </a:lnTo>
                  <a:lnTo>
                    <a:pt x="1702" y="1815"/>
                  </a:lnTo>
                  <a:lnTo>
                    <a:pt x="1696" y="1811"/>
                  </a:lnTo>
                  <a:lnTo>
                    <a:pt x="1692" y="1806"/>
                  </a:lnTo>
                  <a:lnTo>
                    <a:pt x="1689" y="1801"/>
                  </a:lnTo>
                  <a:lnTo>
                    <a:pt x="1687" y="1794"/>
                  </a:lnTo>
                  <a:lnTo>
                    <a:pt x="1686" y="1786"/>
                  </a:lnTo>
                  <a:lnTo>
                    <a:pt x="1686" y="1786"/>
                  </a:lnTo>
                  <a:close/>
                  <a:moveTo>
                    <a:pt x="2333" y="1796"/>
                  </a:moveTo>
                  <a:lnTo>
                    <a:pt x="2333" y="1796"/>
                  </a:lnTo>
                  <a:lnTo>
                    <a:pt x="2325" y="1803"/>
                  </a:lnTo>
                  <a:lnTo>
                    <a:pt x="2315" y="1808"/>
                  </a:lnTo>
                  <a:lnTo>
                    <a:pt x="2310" y="1811"/>
                  </a:lnTo>
                  <a:lnTo>
                    <a:pt x="2303" y="1813"/>
                  </a:lnTo>
                  <a:lnTo>
                    <a:pt x="2297" y="1814"/>
                  </a:lnTo>
                  <a:lnTo>
                    <a:pt x="2290" y="1815"/>
                  </a:lnTo>
                  <a:lnTo>
                    <a:pt x="2290" y="1815"/>
                  </a:lnTo>
                  <a:lnTo>
                    <a:pt x="2285" y="1814"/>
                  </a:lnTo>
                  <a:lnTo>
                    <a:pt x="2278" y="1814"/>
                  </a:lnTo>
                  <a:lnTo>
                    <a:pt x="2270" y="1812"/>
                  </a:lnTo>
                  <a:lnTo>
                    <a:pt x="2261" y="1807"/>
                  </a:lnTo>
                  <a:lnTo>
                    <a:pt x="2254" y="1802"/>
                  </a:lnTo>
                  <a:lnTo>
                    <a:pt x="2250" y="1797"/>
                  </a:lnTo>
                  <a:lnTo>
                    <a:pt x="2247" y="1793"/>
                  </a:lnTo>
                  <a:lnTo>
                    <a:pt x="2245" y="1787"/>
                  </a:lnTo>
                  <a:lnTo>
                    <a:pt x="2243" y="1781"/>
                  </a:lnTo>
                  <a:lnTo>
                    <a:pt x="2242" y="1774"/>
                  </a:lnTo>
                  <a:lnTo>
                    <a:pt x="2240" y="1766"/>
                  </a:lnTo>
                  <a:lnTo>
                    <a:pt x="2376" y="1766"/>
                  </a:lnTo>
                  <a:lnTo>
                    <a:pt x="2376" y="1766"/>
                  </a:lnTo>
                  <a:lnTo>
                    <a:pt x="2377" y="1750"/>
                  </a:lnTo>
                  <a:lnTo>
                    <a:pt x="2377" y="1750"/>
                  </a:lnTo>
                  <a:lnTo>
                    <a:pt x="2377" y="1737"/>
                  </a:lnTo>
                  <a:lnTo>
                    <a:pt x="2375" y="1725"/>
                  </a:lnTo>
                  <a:lnTo>
                    <a:pt x="2374" y="1712"/>
                  </a:lnTo>
                  <a:lnTo>
                    <a:pt x="2371" y="1701"/>
                  </a:lnTo>
                  <a:lnTo>
                    <a:pt x="2367" y="1691"/>
                  </a:lnTo>
                  <a:lnTo>
                    <a:pt x="2363" y="1682"/>
                  </a:lnTo>
                  <a:lnTo>
                    <a:pt x="2357" y="1673"/>
                  </a:lnTo>
                  <a:lnTo>
                    <a:pt x="2352" y="1665"/>
                  </a:lnTo>
                  <a:lnTo>
                    <a:pt x="2345" y="1657"/>
                  </a:lnTo>
                  <a:lnTo>
                    <a:pt x="2339" y="1652"/>
                  </a:lnTo>
                  <a:lnTo>
                    <a:pt x="2331" y="1646"/>
                  </a:lnTo>
                  <a:lnTo>
                    <a:pt x="2322" y="1642"/>
                  </a:lnTo>
                  <a:lnTo>
                    <a:pt x="2313" y="1639"/>
                  </a:lnTo>
                  <a:lnTo>
                    <a:pt x="2304" y="1635"/>
                  </a:lnTo>
                  <a:lnTo>
                    <a:pt x="2294" y="1634"/>
                  </a:lnTo>
                  <a:lnTo>
                    <a:pt x="2283" y="1633"/>
                  </a:lnTo>
                  <a:lnTo>
                    <a:pt x="2283" y="1633"/>
                  </a:lnTo>
                  <a:lnTo>
                    <a:pt x="2274" y="1634"/>
                  </a:lnTo>
                  <a:lnTo>
                    <a:pt x="2264" y="1635"/>
                  </a:lnTo>
                  <a:lnTo>
                    <a:pt x="2254" y="1639"/>
                  </a:lnTo>
                  <a:lnTo>
                    <a:pt x="2244" y="1642"/>
                  </a:lnTo>
                  <a:lnTo>
                    <a:pt x="2235" y="1646"/>
                  </a:lnTo>
                  <a:lnTo>
                    <a:pt x="2227" y="1653"/>
                  </a:lnTo>
                  <a:lnTo>
                    <a:pt x="2219" y="1658"/>
                  </a:lnTo>
                  <a:lnTo>
                    <a:pt x="2213" y="1666"/>
                  </a:lnTo>
                  <a:lnTo>
                    <a:pt x="2206" y="1674"/>
                  </a:lnTo>
                  <a:lnTo>
                    <a:pt x="2201" y="1683"/>
                  </a:lnTo>
                  <a:lnTo>
                    <a:pt x="2196" y="1693"/>
                  </a:lnTo>
                  <a:lnTo>
                    <a:pt x="2192" y="1703"/>
                  </a:lnTo>
                  <a:lnTo>
                    <a:pt x="2189" y="1714"/>
                  </a:lnTo>
                  <a:lnTo>
                    <a:pt x="2186" y="1726"/>
                  </a:lnTo>
                  <a:lnTo>
                    <a:pt x="2185" y="1737"/>
                  </a:lnTo>
                  <a:lnTo>
                    <a:pt x="2184" y="1750"/>
                  </a:lnTo>
                  <a:lnTo>
                    <a:pt x="2184" y="1750"/>
                  </a:lnTo>
                  <a:lnTo>
                    <a:pt x="2185" y="1762"/>
                  </a:lnTo>
                  <a:lnTo>
                    <a:pt x="2186" y="1774"/>
                  </a:lnTo>
                  <a:lnTo>
                    <a:pt x="2189" y="1786"/>
                  </a:lnTo>
                  <a:lnTo>
                    <a:pt x="2192" y="1797"/>
                  </a:lnTo>
                  <a:lnTo>
                    <a:pt x="2196" y="1807"/>
                  </a:lnTo>
                  <a:lnTo>
                    <a:pt x="2201" y="1817"/>
                  </a:lnTo>
                  <a:lnTo>
                    <a:pt x="2206" y="1826"/>
                  </a:lnTo>
                  <a:lnTo>
                    <a:pt x="2213" y="1834"/>
                  </a:lnTo>
                  <a:lnTo>
                    <a:pt x="2221" y="1840"/>
                  </a:lnTo>
                  <a:lnTo>
                    <a:pt x="2228" y="1847"/>
                  </a:lnTo>
                  <a:lnTo>
                    <a:pt x="2237" y="1853"/>
                  </a:lnTo>
                  <a:lnTo>
                    <a:pt x="2246" y="1857"/>
                  </a:lnTo>
                  <a:lnTo>
                    <a:pt x="2256" y="1860"/>
                  </a:lnTo>
                  <a:lnTo>
                    <a:pt x="2267" y="1864"/>
                  </a:lnTo>
                  <a:lnTo>
                    <a:pt x="2278" y="1865"/>
                  </a:lnTo>
                  <a:lnTo>
                    <a:pt x="2290" y="1866"/>
                  </a:lnTo>
                  <a:lnTo>
                    <a:pt x="2290" y="1866"/>
                  </a:lnTo>
                  <a:lnTo>
                    <a:pt x="2301" y="1865"/>
                  </a:lnTo>
                  <a:lnTo>
                    <a:pt x="2311" y="1864"/>
                  </a:lnTo>
                  <a:lnTo>
                    <a:pt x="2322" y="1860"/>
                  </a:lnTo>
                  <a:lnTo>
                    <a:pt x="2332" y="1857"/>
                  </a:lnTo>
                  <a:lnTo>
                    <a:pt x="2342" y="1851"/>
                  </a:lnTo>
                  <a:lnTo>
                    <a:pt x="2351" y="1846"/>
                  </a:lnTo>
                  <a:lnTo>
                    <a:pt x="2360" y="1838"/>
                  </a:lnTo>
                  <a:lnTo>
                    <a:pt x="2368" y="1830"/>
                  </a:lnTo>
                  <a:lnTo>
                    <a:pt x="2333" y="1796"/>
                  </a:lnTo>
                  <a:close/>
                  <a:moveTo>
                    <a:pt x="2242" y="1726"/>
                  </a:moveTo>
                  <a:lnTo>
                    <a:pt x="2242" y="1726"/>
                  </a:lnTo>
                  <a:lnTo>
                    <a:pt x="2243" y="1716"/>
                  </a:lnTo>
                  <a:lnTo>
                    <a:pt x="2245" y="1707"/>
                  </a:lnTo>
                  <a:lnTo>
                    <a:pt x="2248" y="1699"/>
                  </a:lnTo>
                  <a:lnTo>
                    <a:pt x="2254" y="1693"/>
                  </a:lnTo>
                  <a:lnTo>
                    <a:pt x="2259" y="1687"/>
                  </a:lnTo>
                  <a:lnTo>
                    <a:pt x="2266" y="1684"/>
                  </a:lnTo>
                  <a:lnTo>
                    <a:pt x="2274" y="1680"/>
                  </a:lnTo>
                  <a:lnTo>
                    <a:pt x="2282" y="1680"/>
                  </a:lnTo>
                  <a:lnTo>
                    <a:pt x="2282" y="1680"/>
                  </a:lnTo>
                  <a:lnTo>
                    <a:pt x="2292" y="1682"/>
                  </a:lnTo>
                  <a:lnTo>
                    <a:pt x="2301" y="1684"/>
                  </a:lnTo>
                  <a:lnTo>
                    <a:pt x="2308" y="1688"/>
                  </a:lnTo>
                  <a:lnTo>
                    <a:pt x="2313" y="1695"/>
                  </a:lnTo>
                  <a:lnTo>
                    <a:pt x="2318" y="1701"/>
                  </a:lnTo>
                  <a:lnTo>
                    <a:pt x="2321" y="1709"/>
                  </a:lnTo>
                  <a:lnTo>
                    <a:pt x="2323" y="1718"/>
                  </a:lnTo>
                  <a:lnTo>
                    <a:pt x="2324" y="1726"/>
                  </a:lnTo>
                  <a:lnTo>
                    <a:pt x="2242" y="1726"/>
                  </a:lnTo>
                  <a:close/>
                  <a:moveTo>
                    <a:pt x="2864" y="1796"/>
                  </a:moveTo>
                  <a:lnTo>
                    <a:pt x="2864" y="1796"/>
                  </a:lnTo>
                  <a:lnTo>
                    <a:pt x="2855" y="1803"/>
                  </a:lnTo>
                  <a:lnTo>
                    <a:pt x="2846" y="1808"/>
                  </a:lnTo>
                  <a:lnTo>
                    <a:pt x="2840" y="1811"/>
                  </a:lnTo>
                  <a:lnTo>
                    <a:pt x="2834" y="1813"/>
                  </a:lnTo>
                  <a:lnTo>
                    <a:pt x="2828" y="1814"/>
                  </a:lnTo>
                  <a:lnTo>
                    <a:pt x="2820" y="1815"/>
                  </a:lnTo>
                  <a:lnTo>
                    <a:pt x="2820" y="1815"/>
                  </a:lnTo>
                  <a:lnTo>
                    <a:pt x="2814" y="1814"/>
                  </a:lnTo>
                  <a:lnTo>
                    <a:pt x="2808" y="1814"/>
                  </a:lnTo>
                  <a:lnTo>
                    <a:pt x="2800" y="1812"/>
                  </a:lnTo>
                  <a:lnTo>
                    <a:pt x="2792" y="1807"/>
                  </a:lnTo>
                  <a:lnTo>
                    <a:pt x="2784" y="1802"/>
                  </a:lnTo>
                  <a:lnTo>
                    <a:pt x="2781" y="1797"/>
                  </a:lnTo>
                  <a:lnTo>
                    <a:pt x="2778" y="1793"/>
                  </a:lnTo>
                  <a:lnTo>
                    <a:pt x="2776" y="1787"/>
                  </a:lnTo>
                  <a:lnTo>
                    <a:pt x="2773" y="1781"/>
                  </a:lnTo>
                  <a:lnTo>
                    <a:pt x="2771" y="1774"/>
                  </a:lnTo>
                  <a:lnTo>
                    <a:pt x="2770" y="1766"/>
                  </a:lnTo>
                  <a:lnTo>
                    <a:pt x="2907" y="1766"/>
                  </a:lnTo>
                  <a:lnTo>
                    <a:pt x="2907" y="1766"/>
                  </a:lnTo>
                  <a:lnTo>
                    <a:pt x="2908" y="1750"/>
                  </a:lnTo>
                  <a:lnTo>
                    <a:pt x="2908" y="1750"/>
                  </a:lnTo>
                  <a:lnTo>
                    <a:pt x="2907" y="1737"/>
                  </a:lnTo>
                  <a:lnTo>
                    <a:pt x="2906" y="1725"/>
                  </a:lnTo>
                  <a:lnTo>
                    <a:pt x="2904" y="1712"/>
                  </a:lnTo>
                  <a:lnTo>
                    <a:pt x="2901" y="1701"/>
                  </a:lnTo>
                  <a:lnTo>
                    <a:pt x="2897" y="1691"/>
                  </a:lnTo>
                  <a:lnTo>
                    <a:pt x="2893" y="1682"/>
                  </a:lnTo>
                  <a:lnTo>
                    <a:pt x="2888" y="1673"/>
                  </a:lnTo>
                  <a:lnTo>
                    <a:pt x="2883" y="1665"/>
                  </a:lnTo>
                  <a:lnTo>
                    <a:pt x="2876" y="1657"/>
                  </a:lnTo>
                  <a:lnTo>
                    <a:pt x="2868" y="1652"/>
                  </a:lnTo>
                  <a:lnTo>
                    <a:pt x="2861" y="1646"/>
                  </a:lnTo>
                  <a:lnTo>
                    <a:pt x="2853" y="1642"/>
                  </a:lnTo>
                  <a:lnTo>
                    <a:pt x="2844" y="1639"/>
                  </a:lnTo>
                  <a:lnTo>
                    <a:pt x="2834" y="1635"/>
                  </a:lnTo>
                  <a:lnTo>
                    <a:pt x="2824" y="1634"/>
                  </a:lnTo>
                  <a:lnTo>
                    <a:pt x="2814" y="1633"/>
                  </a:lnTo>
                  <a:lnTo>
                    <a:pt x="2814" y="1633"/>
                  </a:lnTo>
                  <a:lnTo>
                    <a:pt x="2803" y="1634"/>
                  </a:lnTo>
                  <a:lnTo>
                    <a:pt x="2793" y="1635"/>
                  </a:lnTo>
                  <a:lnTo>
                    <a:pt x="2783" y="1639"/>
                  </a:lnTo>
                  <a:lnTo>
                    <a:pt x="2775" y="1642"/>
                  </a:lnTo>
                  <a:lnTo>
                    <a:pt x="2766" y="1646"/>
                  </a:lnTo>
                  <a:lnTo>
                    <a:pt x="2757" y="1653"/>
                  </a:lnTo>
                  <a:lnTo>
                    <a:pt x="2750" y="1658"/>
                  </a:lnTo>
                  <a:lnTo>
                    <a:pt x="2743" y="1666"/>
                  </a:lnTo>
                  <a:lnTo>
                    <a:pt x="2736" y="1674"/>
                  </a:lnTo>
                  <a:lnTo>
                    <a:pt x="2730" y="1683"/>
                  </a:lnTo>
                  <a:lnTo>
                    <a:pt x="2726" y="1693"/>
                  </a:lnTo>
                  <a:lnTo>
                    <a:pt x="2722" y="1703"/>
                  </a:lnTo>
                  <a:lnTo>
                    <a:pt x="2719" y="1714"/>
                  </a:lnTo>
                  <a:lnTo>
                    <a:pt x="2716" y="1726"/>
                  </a:lnTo>
                  <a:lnTo>
                    <a:pt x="2715" y="1737"/>
                  </a:lnTo>
                  <a:lnTo>
                    <a:pt x="2715" y="1750"/>
                  </a:lnTo>
                  <a:lnTo>
                    <a:pt x="2715" y="1750"/>
                  </a:lnTo>
                  <a:lnTo>
                    <a:pt x="2715" y="1762"/>
                  </a:lnTo>
                  <a:lnTo>
                    <a:pt x="2716" y="1774"/>
                  </a:lnTo>
                  <a:lnTo>
                    <a:pt x="2718" y="1786"/>
                  </a:lnTo>
                  <a:lnTo>
                    <a:pt x="2722" y="1797"/>
                  </a:lnTo>
                  <a:lnTo>
                    <a:pt x="2726" y="1807"/>
                  </a:lnTo>
                  <a:lnTo>
                    <a:pt x="2732" y="1817"/>
                  </a:lnTo>
                  <a:lnTo>
                    <a:pt x="2737" y="1826"/>
                  </a:lnTo>
                  <a:lnTo>
                    <a:pt x="2744" y="1834"/>
                  </a:lnTo>
                  <a:lnTo>
                    <a:pt x="2750" y="1840"/>
                  </a:lnTo>
                  <a:lnTo>
                    <a:pt x="2758" y="1847"/>
                  </a:lnTo>
                  <a:lnTo>
                    <a:pt x="2767" y="1853"/>
                  </a:lnTo>
                  <a:lnTo>
                    <a:pt x="2777" y="1857"/>
                  </a:lnTo>
                  <a:lnTo>
                    <a:pt x="2787" y="1860"/>
                  </a:lnTo>
                  <a:lnTo>
                    <a:pt x="2797" y="1864"/>
                  </a:lnTo>
                  <a:lnTo>
                    <a:pt x="2809" y="1865"/>
                  </a:lnTo>
                  <a:lnTo>
                    <a:pt x="2820" y="1866"/>
                  </a:lnTo>
                  <a:lnTo>
                    <a:pt x="2820" y="1866"/>
                  </a:lnTo>
                  <a:lnTo>
                    <a:pt x="2831" y="1865"/>
                  </a:lnTo>
                  <a:lnTo>
                    <a:pt x="2842" y="1864"/>
                  </a:lnTo>
                  <a:lnTo>
                    <a:pt x="2852" y="1860"/>
                  </a:lnTo>
                  <a:lnTo>
                    <a:pt x="2862" y="1857"/>
                  </a:lnTo>
                  <a:lnTo>
                    <a:pt x="2872" y="1851"/>
                  </a:lnTo>
                  <a:lnTo>
                    <a:pt x="2882" y="1846"/>
                  </a:lnTo>
                  <a:lnTo>
                    <a:pt x="2890" y="1838"/>
                  </a:lnTo>
                  <a:lnTo>
                    <a:pt x="2898" y="1830"/>
                  </a:lnTo>
                  <a:lnTo>
                    <a:pt x="2864" y="1796"/>
                  </a:lnTo>
                  <a:close/>
                  <a:moveTo>
                    <a:pt x="2771" y="1726"/>
                  </a:moveTo>
                  <a:lnTo>
                    <a:pt x="2771" y="1726"/>
                  </a:lnTo>
                  <a:lnTo>
                    <a:pt x="2772" y="1716"/>
                  </a:lnTo>
                  <a:lnTo>
                    <a:pt x="2776" y="1707"/>
                  </a:lnTo>
                  <a:lnTo>
                    <a:pt x="2779" y="1699"/>
                  </a:lnTo>
                  <a:lnTo>
                    <a:pt x="2783" y="1693"/>
                  </a:lnTo>
                  <a:lnTo>
                    <a:pt x="2790" y="1687"/>
                  </a:lnTo>
                  <a:lnTo>
                    <a:pt x="2797" y="1684"/>
                  </a:lnTo>
                  <a:lnTo>
                    <a:pt x="2804" y="1680"/>
                  </a:lnTo>
                  <a:lnTo>
                    <a:pt x="2813" y="1680"/>
                  </a:lnTo>
                  <a:lnTo>
                    <a:pt x="2813" y="1680"/>
                  </a:lnTo>
                  <a:lnTo>
                    <a:pt x="2823" y="1682"/>
                  </a:lnTo>
                  <a:lnTo>
                    <a:pt x="2831" y="1684"/>
                  </a:lnTo>
                  <a:lnTo>
                    <a:pt x="2839" y="1688"/>
                  </a:lnTo>
                  <a:lnTo>
                    <a:pt x="2844" y="1695"/>
                  </a:lnTo>
                  <a:lnTo>
                    <a:pt x="2849" y="1701"/>
                  </a:lnTo>
                  <a:lnTo>
                    <a:pt x="2852" y="1709"/>
                  </a:lnTo>
                  <a:lnTo>
                    <a:pt x="2854" y="1718"/>
                  </a:lnTo>
                  <a:lnTo>
                    <a:pt x="2855" y="1726"/>
                  </a:lnTo>
                  <a:lnTo>
                    <a:pt x="2771" y="1726"/>
                  </a:lnTo>
                  <a:close/>
                  <a:moveTo>
                    <a:pt x="2639" y="1783"/>
                  </a:moveTo>
                  <a:lnTo>
                    <a:pt x="2639" y="1783"/>
                  </a:lnTo>
                  <a:lnTo>
                    <a:pt x="2639" y="1791"/>
                  </a:lnTo>
                  <a:lnTo>
                    <a:pt x="2640" y="1796"/>
                  </a:lnTo>
                  <a:lnTo>
                    <a:pt x="2642" y="1802"/>
                  </a:lnTo>
                  <a:lnTo>
                    <a:pt x="2644" y="1806"/>
                  </a:lnTo>
                  <a:lnTo>
                    <a:pt x="2648" y="1810"/>
                  </a:lnTo>
                  <a:lnTo>
                    <a:pt x="2652" y="1812"/>
                  </a:lnTo>
                  <a:lnTo>
                    <a:pt x="2656" y="1813"/>
                  </a:lnTo>
                  <a:lnTo>
                    <a:pt x="2663" y="1813"/>
                  </a:lnTo>
                  <a:lnTo>
                    <a:pt x="2663" y="1813"/>
                  </a:lnTo>
                  <a:lnTo>
                    <a:pt x="2671" y="1813"/>
                  </a:lnTo>
                  <a:lnTo>
                    <a:pt x="2680" y="1811"/>
                  </a:lnTo>
                  <a:lnTo>
                    <a:pt x="2688" y="1807"/>
                  </a:lnTo>
                  <a:lnTo>
                    <a:pt x="2696" y="1803"/>
                  </a:lnTo>
                  <a:lnTo>
                    <a:pt x="2690" y="1855"/>
                  </a:lnTo>
                  <a:lnTo>
                    <a:pt x="2690" y="1855"/>
                  </a:lnTo>
                  <a:lnTo>
                    <a:pt x="2680" y="1859"/>
                  </a:lnTo>
                  <a:lnTo>
                    <a:pt x="2668" y="1862"/>
                  </a:lnTo>
                  <a:lnTo>
                    <a:pt x="2655" y="1865"/>
                  </a:lnTo>
                  <a:lnTo>
                    <a:pt x="2643" y="1866"/>
                  </a:lnTo>
                  <a:lnTo>
                    <a:pt x="2643" y="1866"/>
                  </a:lnTo>
                  <a:lnTo>
                    <a:pt x="2636" y="1865"/>
                  </a:lnTo>
                  <a:lnTo>
                    <a:pt x="2628" y="1864"/>
                  </a:lnTo>
                  <a:lnTo>
                    <a:pt x="2621" y="1861"/>
                  </a:lnTo>
                  <a:lnTo>
                    <a:pt x="2616" y="1859"/>
                  </a:lnTo>
                  <a:lnTo>
                    <a:pt x="2610" y="1856"/>
                  </a:lnTo>
                  <a:lnTo>
                    <a:pt x="2605" y="1853"/>
                  </a:lnTo>
                  <a:lnTo>
                    <a:pt x="2601" y="1848"/>
                  </a:lnTo>
                  <a:lnTo>
                    <a:pt x="2597" y="1843"/>
                  </a:lnTo>
                  <a:lnTo>
                    <a:pt x="2591" y="1833"/>
                  </a:lnTo>
                  <a:lnTo>
                    <a:pt x="2587" y="1821"/>
                  </a:lnTo>
                  <a:lnTo>
                    <a:pt x="2585" y="1810"/>
                  </a:lnTo>
                  <a:lnTo>
                    <a:pt x="2584" y="1797"/>
                  </a:lnTo>
                  <a:lnTo>
                    <a:pt x="2584" y="1689"/>
                  </a:lnTo>
                  <a:lnTo>
                    <a:pt x="2549" y="1689"/>
                  </a:lnTo>
                  <a:lnTo>
                    <a:pt x="2549" y="1639"/>
                  </a:lnTo>
                  <a:lnTo>
                    <a:pt x="2584" y="1639"/>
                  </a:lnTo>
                  <a:lnTo>
                    <a:pt x="2584" y="1581"/>
                  </a:lnTo>
                  <a:lnTo>
                    <a:pt x="2639" y="1554"/>
                  </a:lnTo>
                  <a:lnTo>
                    <a:pt x="2639" y="1639"/>
                  </a:lnTo>
                  <a:lnTo>
                    <a:pt x="2688" y="1639"/>
                  </a:lnTo>
                  <a:lnTo>
                    <a:pt x="2688" y="1689"/>
                  </a:lnTo>
                  <a:lnTo>
                    <a:pt x="2639" y="1689"/>
                  </a:lnTo>
                  <a:lnTo>
                    <a:pt x="2639" y="1783"/>
                  </a:lnTo>
                  <a:close/>
                  <a:moveTo>
                    <a:pt x="2532" y="1855"/>
                  </a:moveTo>
                  <a:lnTo>
                    <a:pt x="2532" y="1855"/>
                  </a:lnTo>
                  <a:lnTo>
                    <a:pt x="2522" y="1859"/>
                  </a:lnTo>
                  <a:lnTo>
                    <a:pt x="2511" y="1862"/>
                  </a:lnTo>
                  <a:lnTo>
                    <a:pt x="2499" y="1865"/>
                  </a:lnTo>
                  <a:lnTo>
                    <a:pt x="2487" y="1866"/>
                  </a:lnTo>
                  <a:lnTo>
                    <a:pt x="2487" y="1866"/>
                  </a:lnTo>
                  <a:lnTo>
                    <a:pt x="2478" y="1865"/>
                  </a:lnTo>
                  <a:lnTo>
                    <a:pt x="2471" y="1864"/>
                  </a:lnTo>
                  <a:lnTo>
                    <a:pt x="2464" y="1861"/>
                  </a:lnTo>
                  <a:lnTo>
                    <a:pt x="2458" y="1859"/>
                  </a:lnTo>
                  <a:lnTo>
                    <a:pt x="2453" y="1856"/>
                  </a:lnTo>
                  <a:lnTo>
                    <a:pt x="2448" y="1853"/>
                  </a:lnTo>
                  <a:lnTo>
                    <a:pt x="2443" y="1848"/>
                  </a:lnTo>
                  <a:lnTo>
                    <a:pt x="2440" y="1843"/>
                  </a:lnTo>
                  <a:lnTo>
                    <a:pt x="2434" y="1833"/>
                  </a:lnTo>
                  <a:lnTo>
                    <a:pt x="2430" y="1821"/>
                  </a:lnTo>
                  <a:lnTo>
                    <a:pt x="2427" y="1810"/>
                  </a:lnTo>
                  <a:lnTo>
                    <a:pt x="2427" y="1797"/>
                  </a:lnTo>
                  <a:lnTo>
                    <a:pt x="2427" y="1689"/>
                  </a:lnTo>
                  <a:lnTo>
                    <a:pt x="2393" y="1689"/>
                  </a:lnTo>
                  <a:lnTo>
                    <a:pt x="2393" y="1639"/>
                  </a:lnTo>
                  <a:lnTo>
                    <a:pt x="2427" y="1639"/>
                  </a:lnTo>
                  <a:lnTo>
                    <a:pt x="2427" y="1581"/>
                  </a:lnTo>
                  <a:lnTo>
                    <a:pt x="2482" y="1554"/>
                  </a:lnTo>
                  <a:lnTo>
                    <a:pt x="2482" y="1639"/>
                  </a:lnTo>
                  <a:lnTo>
                    <a:pt x="2528" y="1639"/>
                  </a:lnTo>
                  <a:lnTo>
                    <a:pt x="2528" y="1689"/>
                  </a:lnTo>
                  <a:lnTo>
                    <a:pt x="2482" y="1689"/>
                  </a:lnTo>
                  <a:lnTo>
                    <a:pt x="2482" y="1783"/>
                  </a:lnTo>
                  <a:lnTo>
                    <a:pt x="2482" y="1783"/>
                  </a:lnTo>
                  <a:lnTo>
                    <a:pt x="2482" y="1791"/>
                  </a:lnTo>
                  <a:lnTo>
                    <a:pt x="2483" y="1796"/>
                  </a:lnTo>
                  <a:lnTo>
                    <a:pt x="2485" y="1802"/>
                  </a:lnTo>
                  <a:lnTo>
                    <a:pt x="2488" y="1806"/>
                  </a:lnTo>
                  <a:lnTo>
                    <a:pt x="2491" y="1810"/>
                  </a:lnTo>
                  <a:lnTo>
                    <a:pt x="2495" y="1812"/>
                  </a:lnTo>
                  <a:lnTo>
                    <a:pt x="2500" y="1813"/>
                  </a:lnTo>
                  <a:lnTo>
                    <a:pt x="2505" y="1813"/>
                  </a:lnTo>
                  <a:lnTo>
                    <a:pt x="2505" y="1813"/>
                  </a:lnTo>
                  <a:lnTo>
                    <a:pt x="2514" y="1813"/>
                  </a:lnTo>
                  <a:lnTo>
                    <a:pt x="2523" y="1811"/>
                  </a:lnTo>
                  <a:lnTo>
                    <a:pt x="2531" y="1807"/>
                  </a:lnTo>
                  <a:lnTo>
                    <a:pt x="2538" y="1803"/>
                  </a:lnTo>
                  <a:lnTo>
                    <a:pt x="2532" y="1855"/>
                  </a:lnTo>
                  <a:close/>
                  <a:moveTo>
                    <a:pt x="3074" y="1700"/>
                  </a:moveTo>
                  <a:lnTo>
                    <a:pt x="3074" y="1700"/>
                  </a:lnTo>
                  <a:lnTo>
                    <a:pt x="3066" y="1695"/>
                  </a:lnTo>
                  <a:lnTo>
                    <a:pt x="3057" y="1691"/>
                  </a:lnTo>
                  <a:lnTo>
                    <a:pt x="3047" y="1689"/>
                  </a:lnTo>
                  <a:lnTo>
                    <a:pt x="3037" y="1688"/>
                  </a:lnTo>
                  <a:lnTo>
                    <a:pt x="3037" y="1688"/>
                  </a:lnTo>
                  <a:lnTo>
                    <a:pt x="3028" y="1689"/>
                  </a:lnTo>
                  <a:lnTo>
                    <a:pt x="3020" y="1691"/>
                  </a:lnTo>
                  <a:lnTo>
                    <a:pt x="3013" y="1696"/>
                  </a:lnTo>
                  <a:lnTo>
                    <a:pt x="3007" y="1701"/>
                  </a:lnTo>
                  <a:lnTo>
                    <a:pt x="3003" y="1708"/>
                  </a:lnTo>
                  <a:lnTo>
                    <a:pt x="3001" y="1717"/>
                  </a:lnTo>
                  <a:lnTo>
                    <a:pt x="2999" y="1728"/>
                  </a:lnTo>
                  <a:lnTo>
                    <a:pt x="2998" y="1740"/>
                  </a:lnTo>
                  <a:lnTo>
                    <a:pt x="2998" y="1860"/>
                  </a:lnTo>
                  <a:lnTo>
                    <a:pt x="2943" y="1860"/>
                  </a:lnTo>
                  <a:lnTo>
                    <a:pt x="2943" y="1639"/>
                  </a:lnTo>
                  <a:lnTo>
                    <a:pt x="2998" y="1639"/>
                  </a:lnTo>
                  <a:lnTo>
                    <a:pt x="2998" y="1657"/>
                  </a:lnTo>
                  <a:lnTo>
                    <a:pt x="2998" y="1657"/>
                  </a:lnTo>
                  <a:lnTo>
                    <a:pt x="3003" y="1652"/>
                  </a:lnTo>
                  <a:lnTo>
                    <a:pt x="3009" y="1646"/>
                  </a:lnTo>
                  <a:lnTo>
                    <a:pt x="3014" y="1643"/>
                  </a:lnTo>
                  <a:lnTo>
                    <a:pt x="3021" y="1640"/>
                  </a:lnTo>
                  <a:lnTo>
                    <a:pt x="3026" y="1636"/>
                  </a:lnTo>
                  <a:lnTo>
                    <a:pt x="3033" y="1635"/>
                  </a:lnTo>
                  <a:lnTo>
                    <a:pt x="3039" y="1634"/>
                  </a:lnTo>
                  <a:lnTo>
                    <a:pt x="3047" y="1633"/>
                  </a:lnTo>
                  <a:lnTo>
                    <a:pt x="3047" y="1633"/>
                  </a:lnTo>
                  <a:lnTo>
                    <a:pt x="3058" y="1634"/>
                  </a:lnTo>
                  <a:lnTo>
                    <a:pt x="3069" y="1637"/>
                  </a:lnTo>
                  <a:lnTo>
                    <a:pt x="3079" y="1641"/>
                  </a:lnTo>
                  <a:lnTo>
                    <a:pt x="3088" y="1646"/>
                  </a:lnTo>
                  <a:lnTo>
                    <a:pt x="3074" y="1700"/>
                  </a:lnTo>
                  <a:close/>
                  <a:moveTo>
                    <a:pt x="593" y="1579"/>
                  </a:moveTo>
                  <a:lnTo>
                    <a:pt x="593" y="1607"/>
                  </a:lnTo>
                  <a:lnTo>
                    <a:pt x="537" y="1607"/>
                  </a:lnTo>
                  <a:lnTo>
                    <a:pt x="537" y="1551"/>
                  </a:lnTo>
                  <a:lnTo>
                    <a:pt x="593" y="1551"/>
                  </a:lnTo>
                  <a:lnTo>
                    <a:pt x="593" y="1579"/>
                  </a:lnTo>
                  <a:close/>
                  <a:moveTo>
                    <a:pt x="975" y="1639"/>
                  </a:moveTo>
                  <a:lnTo>
                    <a:pt x="1030" y="1639"/>
                  </a:lnTo>
                  <a:lnTo>
                    <a:pt x="1030" y="1738"/>
                  </a:lnTo>
                  <a:lnTo>
                    <a:pt x="1030" y="1860"/>
                  </a:lnTo>
                  <a:lnTo>
                    <a:pt x="975" y="1860"/>
                  </a:lnTo>
                  <a:lnTo>
                    <a:pt x="975" y="1639"/>
                  </a:lnTo>
                  <a:close/>
                  <a:moveTo>
                    <a:pt x="1030" y="1579"/>
                  </a:moveTo>
                  <a:lnTo>
                    <a:pt x="1030" y="1607"/>
                  </a:lnTo>
                  <a:lnTo>
                    <a:pt x="975" y="1607"/>
                  </a:lnTo>
                  <a:lnTo>
                    <a:pt x="975" y="1551"/>
                  </a:lnTo>
                  <a:lnTo>
                    <a:pt x="1030" y="1551"/>
                  </a:lnTo>
                  <a:lnTo>
                    <a:pt x="1030" y="1579"/>
                  </a:lnTo>
                  <a:close/>
                  <a:moveTo>
                    <a:pt x="2539" y="2042"/>
                  </a:moveTo>
                  <a:lnTo>
                    <a:pt x="2539" y="2042"/>
                  </a:lnTo>
                  <a:lnTo>
                    <a:pt x="2534" y="2038"/>
                  </a:lnTo>
                  <a:lnTo>
                    <a:pt x="2528" y="2033"/>
                  </a:lnTo>
                  <a:lnTo>
                    <a:pt x="2523" y="2030"/>
                  </a:lnTo>
                  <a:lnTo>
                    <a:pt x="2516" y="2027"/>
                  </a:lnTo>
                  <a:lnTo>
                    <a:pt x="2511" y="2025"/>
                  </a:lnTo>
                  <a:lnTo>
                    <a:pt x="2504" y="2024"/>
                  </a:lnTo>
                  <a:lnTo>
                    <a:pt x="2490" y="2021"/>
                  </a:lnTo>
                  <a:lnTo>
                    <a:pt x="2490" y="2021"/>
                  </a:lnTo>
                  <a:lnTo>
                    <a:pt x="2480" y="2022"/>
                  </a:lnTo>
                  <a:lnTo>
                    <a:pt x="2471" y="2024"/>
                  </a:lnTo>
                  <a:lnTo>
                    <a:pt x="2462" y="2027"/>
                  </a:lnTo>
                  <a:lnTo>
                    <a:pt x="2453" y="2030"/>
                  </a:lnTo>
                  <a:lnTo>
                    <a:pt x="2446" y="2035"/>
                  </a:lnTo>
                  <a:lnTo>
                    <a:pt x="2439" y="2039"/>
                  </a:lnTo>
                  <a:lnTo>
                    <a:pt x="2432" y="2046"/>
                  </a:lnTo>
                  <a:lnTo>
                    <a:pt x="2426" y="2052"/>
                  </a:lnTo>
                  <a:lnTo>
                    <a:pt x="2421" y="2060"/>
                  </a:lnTo>
                  <a:lnTo>
                    <a:pt x="2416" y="2069"/>
                  </a:lnTo>
                  <a:lnTo>
                    <a:pt x="2413" y="2078"/>
                  </a:lnTo>
                  <a:lnTo>
                    <a:pt x="2409" y="2089"/>
                  </a:lnTo>
                  <a:lnTo>
                    <a:pt x="2406" y="2099"/>
                  </a:lnTo>
                  <a:lnTo>
                    <a:pt x="2405" y="2111"/>
                  </a:lnTo>
                  <a:lnTo>
                    <a:pt x="2404" y="2123"/>
                  </a:lnTo>
                  <a:lnTo>
                    <a:pt x="2403" y="2136"/>
                  </a:lnTo>
                  <a:lnTo>
                    <a:pt x="2403" y="2136"/>
                  </a:lnTo>
                  <a:lnTo>
                    <a:pt x="2404" y="2149"/>
                  </a:lnTo>
                  <a:lnTo>
                    <a:pt x="2405" y="2161"/>
                  </a:lnTo>
                  <a:lnTo>
                    <a:pt x="2406" y="2174"/>
                  </a:lnTo>
                  <a:lnTo>
                    <a:pt x="2409" y="2186"/>
                  </a:lnTo>
                  <a:lnTo>
                    <a:pt x="2411" y="2196"/>
                  </a:lnTo>
                  <a:lnTo>
                    <a:pt x="2416" y="2206"/>
                  </a:lnTo>
                  <a:lnTo>
                    <a:pt x="2420" y="2214"/>
                  </a:lnTo>
                  <a:lnTo>
                    <a:pt x="2426" y="2222"/>
                  </a:lnTo>
                  <a:lnTo>
                    <a:pt x="2431" y="2230"/>
                  </a:lnTo>
                  <a:lnTo>
                    <a:pt x="2438" y="2235"/>
                  </a:lnTo>
                  <a:lnTo>
                    <a:pt x="2445" y="2241"/>
                  </a:lnTo>
                  <a:lnTo>
                    <a:pt x="2452" y="2245"/>
                  </a:lnTo>
                  <a:lnTo>
                    <a:pt x="2461" y="2250"/>
                  </a:lnTo>
                  <a:lnTo>
                    <a:pt x="2470" y="2252"/>
                  </a:lnTo>
                  <a:lnTo>
                    <a:pt x="2479" y="2253"/>
                  </a:lnTo>
                  <a:lnTo>
                    <a:pt x="2489" y="2254"/>
                  </a:lnTo>
                  <a:lnTo>
                    <a:pt x="2489" y="2254"/>
                  </a:lnTo>
                  <a:lnTo>
                    <a:pt x="2495" y="2253"/>
                  </a:lnTo>
                  <a:lnTo>
                    <a:pt x="2503" y="2252"/>
                  </a:lnTo>
                  <a:lnTo>
                    <a:pt x="2510" y="2251"/>
                  </a:lnTo>
                  <a:lnTo>
                    <a:pt x="2515" y="2249"/>
                  </a:lnTo>
                  <a:lnTo>
                    <a:pt x="2522" y="2245"/>
                  </a:lnTo>
                  <a:lnTo>
                    <a:pt x="2528" y="2242"/>
                  </a:lnTo>
                  <a:lnTo>
                    <a:pt x="2534" y="2238"/>
                  </a:lnTo>
                  <a:lnTo>
                    <a:pt x="2539" y="2232"/>
                  </a:lnTo>
                  <a:lnTo>
                    <a:pt x="2539" y="2249"/>
                  </a:lnTo>
                  <a:lnTo>
                    <a:pt x="2595" y="2249"/>
                  </a:lnTo>
                  <a:lnTo>
                    <a:pt x="2595" y="1934"/>
                  </a:lnTo>
                  <a:lnTo>
                    <a:pt x="2539" y="1962"/>
                  </a:lnTo>
                  <a:lnTo>
                    <a:pt x="2539" y="2042"/>
                  </a:lnTo>
                  <a:close/>
                  <a:moveTo>
                    <a:pt x="2501" y="2203"/>
                  </a:moveTo>
                  <a:lnTo>
                    <a:pt x="2501" y="2203"/>
                  </a:lnTo>
                  <a:lnTo>
                    <a:pt x="2493" y="2202"/>
                  </a:lnTo>
                  <a:lnTo>
                    <a:pt x="2487" y="2200"/>
                  </a:lnTo>
                  <a:lnTo>
                    <a:pt x="2479" y="2197"/>
                  </a:lnTo>
                  <a:lnTo>
                    <a:pt x="2472" y="2190"/>
                  </a:lnTo>
                  <a:lnTo>
                    <a:pt x="2467" y="2181"/>
                  </a:lnTo>
                  <a:lnTo>
                    <a:pt x="2462" y="2169"/>
                  </a:lnTo>
                  <a:lnTo>
                    <a:pt x="2460" y="2154"/>
                  </a:lnTo>
                  <a:lnTo>
                    <a:pt x="2459" y="2134"/>
                  </a:lnTo>
                  <a:lnTo>
                    <a:pt x="2459" y="2134"/>
                  </a:lnTo>
                  <a:lnTo>
                    <a:pt x="2460" y="2117"/>
                  </a:lnTo>
                  <a:lnTo>
                    <a:pt x="2462" y="2103"/>
                  </a:lnTo>
                  <a:lnTo>
                    <a:pt x="2467" y="2092"/>
                  </a:lnTo>
                  <a:lnTo>
                    <a:pt x="2472" y="2084"/>
                  </a:lnTo>
                  <a:lnTo>
                    <a:pt x="2479" y="2079"/>
                  </a:lnTo>
                  <a:lnTo>
                    <a:pt x="2485" y="2074"/>
                  </a:lnTo>
                  <a:lnTo>
                    <a:pt x="2493" y="2073"/>
                  </a:lnTo>
                  <a:lnTo>
                    <a:pt x="2500" y="2072"/>
                  </a:lnTo>
                  <a:lnTo>
                    <a:pt x="2500" y="2072"/>
                  </a:lnTo>
                  <a:lnTo>
                    <a:pt x="2507" y="2073"/>
                  </a:lnTo>
                  <a:lnTo>
                    <a:pt x="2514" y="2074"/>
                  </a:lnTo>
                  <a:lnTo>
                    <a:pt x="2520" y="2076"/>
                  </a:lnTo>
                  <a:lnTo>
                    <a:pt x="2525" y="2080"/>
                  </a:lnTo>
                  <a:lnTo>
                    <a:pt x="2530" y="2083"/>
                  </a:lnTo>
                  <a:lnTo>
                    <a:pt x="2534" y="2086"/>
                  </a:lnTo>
                  <a:lnTo>
                    <a:pt x="2539" y="2094"/>
                  </a:lnTo>
                  <a:lnTo>
                    <a:pt x="2539" y="2181"/>
                  </a:lnTo>
                  <a:lnTo>
                    <a:pt x="2539" y="2181"/>
                  </a:lnTo>
                  <a:lnTo>
                    <a:pt x="2533" y="2189"/>
                  </a:lnTo>
                  <a:lnTo>
                    <a:pt x="2525" y="2196"/>
                  </a:lnTo>
                  <a:lnTo>
                    <a:pt x="2520" y="2199"/>
                  </a:lnTo>
                  <a:lnTo>
                    <a:pt x="2514" y="2201"/>
                  </a:lnTo>
                  <a:lnTo>
                    <a:pt x="2507" y="2202"/>
                  </a:lnTo>
                  <a:lnTo>
                    <a:pt x="2501" y="2203"/>
                  </a:lnTo>
                  <a:lnTo>
                    <a:pt x="2501" y="2203"/>
                  </a:lnTo>
                  <a:close/>
                  <a:moveTo>
                    <a:pt x="672" y="2089"/>
                  </a:moveTo>
                  <a:lnTo>
                    <a:pt x="672" y="2089"/>
                  </a:lnTo>
                  <a:lnTo>
                    <a:pt x="664" y="2084"/>
                  </a:lnTo>
                  <a:lnTo>
                    <a:pt x="656" y="2080"/>
                  </a:lnTo>
                  <a:lnTo>
                    <a:pt x="646" y="2078"/>
                  </a:lnTo>
                  <a:lnTo>
                    <a:pt x="636" y="2076"/>
                  </a:lnTo>
                  <a:lnTo>
                    <a:pt x="636" y="2076"/>
                  </a:lnTo>
                  <a:lnTo>
                    <a:pt x="627" y="2078"/>
                  </a:lnTo>
                  <a:lnTo>
                    <a:pt x="618" y="2080"/>
                  </a:lnTo>
                  <a:lnTo>
                    <a:pt x="611" y="2084"/>
                  </a:lnTo>
                  <a:lnTo>
                    <a:pt x="606" y="2090"/>
                  </a:lnTo>
                  <a:lnTo>
                    <a:pt x="601" y="2096"/>
                  </a:lnTo>
                  <a:lnTo>
                    <a:pt x="599" y="2105"/>
                  </a:lnTo>
                  <a:lnTo>
                    <a:pt x="597" y="2116"/>
                  </a:lnTo>
                  <a:lnTo>
                    <a:pt x="596" y="2128"/>
                  </a:lnTo>
                  <a:lnTo>
                    <a:pt x="596" y="2249"/>
                  </a:lnTo>
                  <a:lnTo>
                    <a:pt x="542" y="2249"/>
                  </a:lnTo>
                  <a:lnTo>
                    <a:pt x="542" y="2027"/>
                  </a:lnTo>
                  <a:lnTo>
                    <a:pt x="596" y="2027"/>
                  </a:lnTo>
                  <a:lnTo>
                    <a:pt x="596" y="2046"/>
                  </a:lnTo>
                  <a:lnTo>
                    <a:pt x="596" y="2046"/>
                  </a:lnTo>
                  <a:lnTo>
                    <a:pt x="601" y="2040"/>
                  </a:lnTo>
                  <a:lnTo>
                    <a:pt x="607" y="2035"/>
                  </a:lnTo>
                  <a:lnTo>
                    <a:pt x="613" y="2031"/>
                  </a:lnTo>
                  <a:lnTo>
                    <a:pt x="619" y="2028"/>
                  </a:lnTo>
                  <a:lnTo>
                    <a:pt x="625" y="2025"/>
                  </a:lnTo>
                  <a:lnTo>
                    <a:pt x="631" y="2024"/>
                  </a:lnTo>
                  <a:lnTo>
                    <a:pt x="639" y="2022"/>
                  </a:lnTo>
                  <a:lnTo>
                    <a:pt x="646" y="2021"/>
                  </a:lnTo>
                  <a:lnTo>
                    <a:pt x="646" y="2021"/>
                  </a:lnTo>
                  <a:lnTo>
                    <a:pt x="657" y="2022"/>
                  </a:lnTo>
                  <a:lnTo>
                    <a:pt x="668" y="2026"/>
                  </a:lnTo>
                  <a:lnTo>
                    <a:pt x="679" y="2030"/>
                  </a:lnTo>
                  <a:lnTo>
                    <a:pt x="688" y="2036"/>
                  </a:lnTo>
                  <a:lnTo>
                    <a:pt x="672" y="2089"/>
                  </a:lnTo>
                  <a:close/>
                  <a:moveTo>
                    <a:pt x="241" y="2027"/>
                  </a:moveTo>
                  <a:lnTo>
                    <a:pt x="295" y="2027"/>
                  </a:lnTo>
                  <a:lnTo>
                    <a:pt x="232" y="2249"/>
                  </a:lnTo>
                  <a:lnTo>
                    <a:pt x="184" y="2249"/>
                  </a:lnTo>
                  <a:lnTo>
                    <a:pt x="160" y="2157"/>
                  </a:lnTo>
                  <a:lnTo>
                    <a:pt x="160" y="2157"/>
                  </a:lnTo>
                  <a:lnTo>
                    <a:pt x="148" y="2108"/>
                  </a:lnTo>
                  <a:lnTo>
                    <a:pt x="148" y="2108"/>
                  </a:lnTo>
                  <a:lnTo>
                    <a:pt x="142" y="2132"/>
                  </a:lnTo>
                  <a:lnTo>
                    <a:pt x="136" y="2158"/>
                  </a:lnTo>
                  <a:lnTo>
                    <a:pt x="110" y="2249"/>
                  </a:lnTo>
                  <a:lnTo>
                    <a:pt x="63" y="2249"/>
                  </a:lnTo>
                  <a:lnTo>
                    <a:pt x="63" y="2247"/>
                  </a:lnTo>
                  <a:lnTo>
                    <a:pt x="0" y="2027"/>
                  </a:lnTo>
                  <a:lnTo>
                    <a:pt x="57" y="2027"/>
                  </a:lnTo>
                  <a:lnTo>
                    <a:pt x="77" y="2110"/>
                  </a:lnTo>
                  <a:lnTo>
                    <a:pt x="77" y="2110"/>
                  </a:lnTo>
                  <a:lnTo>
                    <a:pt x="83" y="2136"/>
                  </a:lnTo>
                  <a:lnTo>
                    <a:pt x="88" y="2164"/>
                  </a:lnTo>
                  <a:lnTo>
                    <a:pt x="88" y="2164"/>
                  </a:lnTo>
                  <a:lnTo>
                    <a:pt x="95" y="2136"/>
                  </a:lnTo>
                  <a:lnTo>
                    <a:pt x="102" y="2108"/>
                  </a:lnTo>
                  <a:lnTo>
                    <a:pt x="125" y="2027"/>
                  </a:lnTo>
                  <a:lnTo>
                    <a:pt x="172" y="2027"/>
                  </a:lnTo>
                  <a:lnTo>
                    <a:pt x="195" y="2108"/>
                  </a:lnTo>
                  <a:lnTo>
                    <a:pt x="195" y="2108"/>
                  </a:lnTo>
                  <a:lnTo>
                    <a:pt x="202" y="2135"/>
                  </a:lnTo>
                  <a:lnTo>
                    <a:pt x="209" y="2165"/>
                  </a:lnTo>
                  <a:lnTo>
                    <a:pt x="209" y="2165"/>
                  </a:lnTo>
                  <a:lnTo>
                    <a:pt x="213" y="2139"/>
                  </a:lnTo>
                  <a:lnTo>
                    <a:pt x="220" y="2108"/>
                  </a:lnTo>
                  <a:lnTo>
                    <a:pt x="241" y="2027"/>
                  </a:lnTo>
                  <a:close/>
                  <a:moveTo>
                    <a:pt x="406" y="2021"/>
                  </a:moveTo>
                  <a:lnTo>
                    <a:pt x="406" y="2021"/>
                  </a:lnTo>
                  <a:lnTo>
                    <a:pt x="396" y="2022"/>
                  </a:lnTo>
                  <a:lnTo>
                    <a:pt x="385" y="2024"/>
                  </a:lnTo>
                  <a:lnTo>
                    <a:pt x="375" y="2027"/>
                  </a:lnTo>
                  <a:lnTo>
                    <a:pt x="366" y="2030"/>
                  </a:lnTo>
                  <a:lnTo>
                    <a:pt x="358" y="2035"/>
                  </a:lnTo>
                  <a:lnTo>
                    <a:pt x="349" y="2040"/>
                  </a:lnTo>
                  <a:lnTo>
                    <a:pt x="341" y="2047"/>
                  </a:lnTo>
                  <a:lnTo>
                    <a:pt x="334" y="2054"/>
                  </a:lnTo>
                  <a:lnTo>
                    <a:pt x="328" y="2062"/>
                  </a:lnTo>
                  <a:lnTo>
                    <a:pt x="322" y="2071"/>
                  </a:lnTo>
                  <a:lnTo>
                    <a:pt x="317" y="2081"/>
                  </a:lnTo>
                  <a:lnTo>
                    <a:pt x="313" y="2091"/>
                  </a:lnTo>
                  <a:lnTo>
                    <a:pt x="310" y="2102"/>
                  </a:lnTo>
                  <a:lnTo>
                    <a:pt x="308" y="2113"/>
                  </a:lnTo>
                  <a:lnTo>
                    <a:pt x="306" y="2125"/>
                  </a:lnTo>
                  <a:lnTo>
                    <a:pt x="306" y="2138"/>
                  </a:lnTo>
                  <a:lnTo>
                    <a:pt x="306" y="2138"/>
                  </a:lnTo>
                  <a:lnTo>
                    <a:pt x="306" y="2150"/>
                  </a:lnTo>
                  <a:lnTo>
                    <a:pt x="308" y="2163"/>
                  </a:lnTo>
                  <a:lnTo>
                    <a:pt x="310" y="2174"/>
                  </a:lnTo>
                  <a:lnTo>
                    <a:pt x="313" y="2185"/>
                  </a:lnTo>
                  <a:lnTo>
                    <a:pt x="317" y="2194"/>
                  </a:lnTo>
                  <a:lnTo>
                    <a:pt x="322" y="2204"/>
                  </a:lnTo>
                  <a:lnTo>
                    <a:pt x="328" y="2213"/>
                  </a:lnTo>
                  <a:lnTo>
                    <a:pt x="334" y="2221"/>
                  </a:lnTo>
                  <a:lnTo>
                    <a:pt x="341" y="2229"/>
                  </a:lnTo>
                  <a:lnTo>
                    <a:pt x="349" y="2235"/>
                  </a:lnTo>
                  <a:lnTo>
                    <a:pt x="358" y="2241"/>
                  </a:lnTo>
                  <a:lnTo>
                    <a:pt x="366" y="2245"/>
                  </a:lnTo>
                  <a:lnTo>
                    <a:pt x="375" y="2249"/>
                  </a:lnTo>
                  <a:lnTo>
                    <a:pt x="385" y="2252"/>
                  </a:lnTo>
                  <a:lnTo>
                    <a:pt x="396" y="2253"/>
                  </a:lnTo>
                  <a:lnTo>
                    <a:pt x="406" y="2254"/>
                  </a:lnTo>
                  <a:lnTo>
                    <a:pt x="406" y="2254"/>
                  </a:lnTo>
                  <a:lnTo>
                    <a:pt x="417" y="2253"/>
                  </a:lnTo>
                  <a:lnTo>
                    <a:pt x="428" y="2252"/>
                  </a:lnTo>
                  <a:lnTo>
                    <a:pt x="438" y="2249"/>
                  </a:lnTo>
                  <a:lnTo>
                    <a:pt x="447" y="2245"/>
                  </a:lnTo>
                  <a:lnTo>
                    <a:pt x="456" y="2241"/>
                  </a:lnTo>
                  <a:lnTo>
                    <a:pt x="465" y="2235"/>
                  </a:lnTo>
                  <a:lnTo>
                    <a:pt x="472" y="2229"/>
                  </a:lnTo>
                  <a:lnTo>
                    <a:pt x="479" y="2221"/>
                  </a:lnTo>
                  <a:lnTo>
                    <a:pt x="486" y="2213"/>
                  </a:lnTo>
                  <a:lnTo>
                    <a:pt x="491" y="2204"/>
                  </a:lnTo>
                  <a:lnTo>
                    <a:pt x="496" y="2194"/>
                  </a:lnTo>
                  <a:lnTo>
                    <a:pt x="500" y="2185"/>
                  </a:lnTo>
                  <a:lnTo>
                    <a:pt x="503" y="2174"/>
                  </a:lnTo>
                  <a:lnTo>
                    <a:pt x="505" y="2163"/>
                  </a:lnTo>
                  <a:lnTo>
                    <a:pt x="508" y="2150"/>
                  </a:lnTo>
                  <a:lnTo>
                    <a:pt x="508" y="2138"/>
                  </a:lnTo>
                  <a:lnTo>
                    <a:pt x="508" y="2138"/>
                  </a:lnTo>
                  <a:lnTo>
                    <a:pt x="508" y="2125"/>
                  </a:lnTo>
                  <a:lnTo>
                    <a:pt x="505" y="2113"/>
                  </a:lnTo>
                  <a:lnTo>
                    <a:pt x="503" y="2102"/>
                  </a:lnTo>
                  <a:lnTo>
                    <a:pt x="500" y="2091"/>
                  </a:lnTo>
                  <a:lnTo>
                    <a:pt x="496" y="2081"/>
                  </a:lnTo>
                  <a:lnTo>
                    <a:pt x="491" y="2071"/>
                  </a:lnTo>
                  <a:lnTo>
                    <a:pt x="486" y="2062"/>
                  </a:lnTo>
                  <a:lnTo>
                    <a:pt x="479" y="2054"/>
                  </a:lnTo>
                  <a:lnTo>
                    <a:pt x="472" y="2047"/>
                  </a:lnTo>
                  <a:lnTo>
                    <a:pt x="465" y="2040"/>
                  </a:lnTo>
                  <a:lnTo>
                    <a:pt x="456" y="2035"/>
                  </a:lnTo>
                  <a:lnTo>
                    <a:pt x="447" y="2030"/>
                  </a:lnTo>
                  <a:lnTo>
                    <a:pt x="438" y="2027"/>
                  </a:lnTo>
                  <a:lnTo>
                    <a:pt x="428" y="2024"/>
                  </a:lnTo>
                  <a:lnTo>
                    <a:pt x="417" y="2022"/>
                  </a:lnTo>
                  <a:lnTo>
                    <a:pt x="406" y="2021"/>
                  </a:lnTo>
                  <a:lnTo>
                    <a:pt x="406" y="2021"/>
                  </a:lnTo>
                  <a:close/>
                  <a:moveTo>
                    <a:pt x="406" y="2202"/>
                  </a:moveTo>
                  <a:lnTo>
                    <a:pt x="406" y="2202"/>
                  </a:lnTo>
                  <a:lnTo>
                    <a:pt x="396" y="2201"/>
                  </a:lnTo>
                  <a:lnTo>
                    <a:pt x="387" y="2198"/>
                  </a:lnTo>
                  <a:lnTo>
                    <a:pt x="381" y="2192"/>
                  </a:lnTo>
                  <a:lnTo>
                    <a:pt x="374" y="2185"/>
                  </a:lnTo>
                  <a:lnTo>
                    <a:pt x="369" y="2176"/>
                  </a:lnTo>
                  <a:lnTo>
                    <a:pt x="364" y="2165"/>
                  </a:lnTo>
                  <a:lnTo>
                    <a:pt x="362" y="2151"/>
                  </a:lnTo>
                  <a:lnTo>
                    <a:pt x="362" y="2138"/>
                  </a:lnTo>
                  <a:lnTo>
                    <a:pt x="362" y="2138"/>
                  </a:lnTo>
                  <a:lnTo>
                    <a:pt x="362" y="2124"/>
                  </a:lnTo>
                  <a:lnTo>
                    <a:pt x="364" y="2111"/>
                  </a:lnTo>
                  <a:lnTo>
                    <a:pt x="369" y="2101"/>
                  </a:lnTo>
                  <a:lnTo>
                    <a:pt x="374" y="2091"/>
                  </a:lnTo>
                  <a:lnTo>
                    <a:pt x="381" y="2083"/>
                  </a:lnTo>
                  <a:lnTo>
                    <a:pt x="387" y="2078"/>
                  </a:lnTo>
                  <a:lnTo>
                    <a:pt x="396" y="2074"/>
                  </a:lnTo>
                  <a:lnTo>
                    <a:pt x="406" y="2073"/>
                  </a:lnTo>
                  <a:lnTo>
                    <a:pt x="406" y="2073"/>
                  </a:lnTo>
                  <a:lnTo>
                    <a:pt x="416" y="2074"/>
                  </a:lnTo>
                  <a:lnTo>
                    <a:pt x="425" y="2078"/>
                  </a:lnTo>
                  <a:lnTo>
                    <a:pt x="433" y="2083"/>
                  </a:lnTo>
                  <a:lnTo>
                    <a:pt x="439" y="2091"/>
                  </a:lnTo>
                  <a:lnTo>
                    <a:pt x="445" y="2101"/>
                  </a:lnTo>
                  <a:lnTo>
                    <a:pt x="448" y="2111"/>
                  </a:lnTo>
                  <a:lnTo>
                    <a:pt x="450" y="2124"/>
                  </a:lnTo>
                  <a:lnTo>
                    <a:pt x="451" y="2138"/>
                  </a:lnTo>
                  <a:lnTo>
                    <a:pt x="451" y="2138"/>
                  </a:lnTo>
                  <a:lnTo>
                    <a:pt x="450" y="2151"/>
                  </a:lnTo>
                  <a:lnTo>
                    <a:pt x="448" y="2165"/>
                  </a:lnTo>
                  <a:lnTo>
                    <a:pt x="445" y="2176"/>
                  </a:lnTo>
                  <a:lnTo>
                    <a:pt x="439" y="2185"/>
                  </a:lnTo>
                  <a:lnTo>
                    <a:pt x="433" y="2192"/>
                  </a:lnTo>
                  <a:lnTo>
                    <a:pt x="425" y="2198"/>
                  </a:lnTo>
                  <a:lnTo>
                    <a:pt x="416" y="2201"/>
                  </a:lnTo>
                  <a:lnTo>
                    <a:pt x="406" y="2202"/>
                  </a:lnTo>
                  <a:lnTo>
                    <a:pt x="406" y="2202"/>
                  </a:lnTo>
                  <a:close/>
                  <a:moveTo>
                    <a:pt x="2269" y="2089"/>
                  </a:moveTo>
                  <a:lnTo>
                    <a:pt x="2269" y="2089"/>
                  </a:lnTo>
                  <a:lnTo>
                    <a:pt x="2260" y="2084"/>
                  </a:lnTo>
                  <a:lnTo>
                    <a:pt x="2251" y="2080"/>
                  </a:lnTo>
                  <a:lnTo>
                    <a:pt x="2242" y="2078"/>
                  </a:lnTo>
                  <a:lnTo>
                    <a:pt x="2233" y="2076"/>
                  </a:lnTo>
                  <a:lnTo>
                    <a:pt x="2233" y="2076"/>
                  </a:lnTo>
                  <a:lnTo>
                    <a:pt x="2223" y="2078"/>
                  </a:lnTo>
                  <a:lnTo>
                    <a:pt x="2215" y="2080"/>
                  </a:lnTo>
                  <a:lnTo>
                    <a:pt x="2208" y="2084"/>
                  </a:lnTo>
                  <a:lnTo>
                    <a:pt x="2203" y="2090"/>
                  </a:lnTo>
                  <a:lnTo>
                    <a:pt x="2198" y="2096"/>
                  </a:lnTo>
                  <a:lnTo>
                    <a:pt x="2195" y="2105"/>
                  </a:lnTo>
                  <a:lnTo>
                    <a:pt x="2193" y="2116"/>
                  </a:lnTo>
                  <a:lnTo>
                    <a:pt x="2193" y="2128"/>
                  </a:lnTo>
                  <a:lnTo>
                    <a:pt x="2193" y="2249"/>
                  </a:lnTo>
                  <a:lnTo>
                    <a:pt x="2138" y="2249"/>
                  </a:lnTo>
                  <a:lnTo>
                    <a:pt x="2138" y="2027"/>
                  </a:lnTo>
                  <a:lnTo>
                    <a:pt x="2193" y="2027"/>
                  </a:lnTo>
                  <a:lnTo>
                    <a:pt x="2193" y="2046"/>
                  </a:lnTo>
                  <a:lnTo>
                    <a:pt x="2193" y="2046"/>
                  </a:lnTo>
                  <a:lnTo>
                    <a:pt x="2197" y="2040"/>
                  </a:lnTo>
                  <a:lnTo>
                    <a:pt x="2203" y="2035"/>
                  </a:lnTo>
                  <a:lnTo>
                    <a:pt x="2208" y="2031"/>
                  </a:lnTo>
                  <a:lnTo>
                    <a:pt x="2215" y="2028"/>
                  </a:lnTo>
                  <a:lnTo>
                    <a:pt x="2222" y="2025"/>
                  </a:lnTo>
                  <a:lnTo>
                    <a:pt x="2228" y="2024"/>
                  </a:lnTo>
                  <a:lnTo>
                    <a:pt x="2235" y="2022"/>
                  </a:lnTo>
                  <a:lnTo>
                    <a:pt x="2242" y="2021"/>
                  </a:lnTo>
                  <a:lnTo>
                    <a:pt x="2242" y="2021"/>
                  </a:lnTo>
                  <a:lnTo>
                    <a:pt x="2253" y="2022"/>
                  </a:lnTo>
                  <a:lnTo>
                    <a:pt x="2264" y="2026"/>
                  </a:lnTo>
                  <a:lnTo>
                    <a:pt x="2275" y="2030"/>
                  </a:lnTo>
                  <a:lnTo>
                    <a:pt x="2283" y="2036"/>
                  </a:lnTo>
                  <a:lnTo>
                    <a:pt x="2269" y="2089"/>
                  </a:lnTo>
                  <a:close/>
                  <a:moveTo>
                    <a:pt x="1836" y="2027"/>
                  </a:moveTo>
                  <a:lnTo>
                    <a:pt x="1891" y="2027"/>
                  </a:lnTo>
                  <a:lnTo>
                    <a:pt x="1828" y="2249"/>
                  </a:lnTo>
                  <a:lnTo>
                    <a:pt x="1780" y="2249"/>
                  </a:lnTo>
                  <a:lnTo>
                    <a:pt x="1756" y="2157"/>
                  </a:lnTo>
                  <a:lnTo>
                    <a:pt x="1756" y="2157"/>
                  </a:lnTo>
                  <a:lnTo>
                    <a:pt x="1744" y="2108"/>
                  </a:lnTo>
                  <a:lnTo>
                    <a:pt x="1744" y="2108"/>
                  </a:lnTo>
                  <a:lnTo>
                    <a:pt x="1738" y="2132"/>
                  </a:lnTo>
                  <a:lnTo>
                    <a:pt x="1732" y="2158"/>
                  </a:lnTo>
                  <a:lnTo>
                    <a:pt x="1707" y="2249"/>
                  </a:lnTo>
                  <a:lnTo>
                    <a:pt x="1660" y="2249"/>
                  </a:lnTo>
                  <a:lnTo>
                    <a:pt x="1659" y="2247"/>
                  </a:lnTo>
                  <a:lnTo>
                    <a:pt x="1597" y="2027"/>
                  </a:lnTo>
                  <a:lnTo>
                    <a:pt x="1653" y="2027"/>
                  </a:lnTo>
                  <a:lnTo>
                    <a:pt x="1674" y="2110"/>
                  </a:lnTo>
                  <a:lnTo>
                    <a:pt x="1674" y="2110"/>
                  </a:lnTo>
                  <a:lnTo>
                    <a:pt x="1680" y="2136"/>
                  </a:lnTo>
                  <a:lnTo>
                    <a:pt x="1685" y="2164"/>
                  </a:lnTo>
                  <a:lnTo>
                    <a:pt x="1685" y="2164"/>
                  </a:lnTo>
                  <a:lnTo>
                    <a:pt x="1691" y="2136"/>
                  </a:lnTo>
                  <a:lnTo>
                    <a:pt x="1699" y="2108"/>
                  </a:lnTo>
                  <a:lnTo>
                    <a:pt x="1722" y="2027"/>
                  </a:lnTo>
                  <a:lnTo>
                    <a:pt x="1768" y="2027"/>
                  </a:lnTo>
                  <a:lnTo>
                    <a:pt x="1791" y="2108"/>
                  </a:lnTo>
                  <a:lnTo>
                    <a:pt x="1791" y="2108"/>
                  </a:lnTo>
                  <a:lnTo>
                    <a:pt x="1798" y="2135"/>
                  </a:lnTo>
                  <a:lnTo>
                    <a:pt x="1804" y="2165"/>
                  </a:lnTo>
                  <a:lnTo>
                    <a:pt x="1804" y="2165"/>
                  </a:lnTo>
                  <a:lnTo>
                    <a:pt x="1810" y="2139"/>
                  </a:lnTo>
                  <a:lnTo>
                    <a:pt x="1817" y="2108"/>
                  </a:lnTo>
                  <a:lnTo>
                    <a:pt x="1836" y="2027"/>
                  </a:lnTo>
                  <a:close/>
                  <a:moveTo>
                    <a:pt x="2002" y="2021"/>
                  </a:moveTo>
                  <a:lnTo>
                    <a:pt x="2002" y="2021"/>
                  </a:lnTo>
                  <a:lnTo>
                    <a:pt x="1992" y="2022"/>
                  </a:lnTo>
                  <a:lnTo>
                    <a:pt x="1981" y="2024"/>
                  </a:lnTo>
                  <a:lnTo>
                    <a:pt x="1971" y="2027"/>
                  </a:lnTo>
                  <a:lnTo>
                    <a:pt x="1962" y="2030"/>
                  </a:lnTo>
                  <a:lnTo>
                    <a:pt x="1953" y="2035"/>
                  </a:lnTo>
                  <a:lnTo>
                    <a:pt x="1945" y="2041"/>
                  </a:lnTo>
                  <a:lnTo>
                    <a:pt x="1937" y="2047"/>
                  </a:lnTo>
                  <a:lnTo>
                    <a:pt x="1930" y="2054"/>
                  </a:lnTo>
                  <a:lnTo>
                    <a:pt x="1924" y="2062"/>
                  </a:lnTo>
                  <a:lnTo>
                    <a:pt x="1918" y="2071"/>
                  </a:lnTo>
                  <a:lnTo>
                    <a:pt x="1913" y="2081"/>
                  </a:lnTo>
                  <a:lnTo>
                    <a:pt x="1909" y="2091"/>
                  </a:lnTo>
                  <a:lnTo>
                    <a:pt x="1906" y="2102"/>
                  </a:lnTo>
                  <a:lnTo>
                    <a:pt x="1903" y="2114"/>
                  </a:lnTo>
                  <a:lnTo>
                    <a:pt x="1902" y="2125"/>
                  </a:lnTo>
                  <a:lnTo>
                    <a:pt x="1902" y="2138"/>
                  </a:lnTo>
                  <a:lnTo>
                    <a:pt x="1902" y="2138"/>
                  </a:lnTo>
                  <a:lnTo>
                    <a:pt x="1902" y="2150"/>
                  </a:lnTo>
                  <a:lnTo>
                    <a:pt x="1903" y="2163"/>
                  </a:lnTo>
                  <a:lnTo>
                    <a:pt x="1906" y="2174"/>
                  </a:lnTo>
                  <a:lnTo>
                    <a:pt x="1909" y="2185"/>
                  </a:lnTo>
                  <a:lnTo>
                    <a:pt x="1913" y="2194"/>
                  </a:lnTo>
                  <a:lnTo>
                    <a:pt x="1918" y="2204"/>
                  </a:lnTo>
                  <a:lnTo>
                    <a:pt x="1924" y="2213"/>
                  </a:lnTo>
                  <a:lnTo>
                    <a:pt x="1930" y="2221"/>
                  </a:lnTo>
                  <a:lnTo>
                    <a:pt x="1937" y="2229"/>
                  </a:lnTo>
                  <a:lnTo>
                    <a:pt x="1945" y="2235"/>
                  </a:lnTo>
                  <a:lnTo>
                    <a:pt x="1953" y="2241"/>
                  </a:lnTo>
                  <a:lnTo>
                    <a:pt x="1962" y="2245"/>
                  </a:lnTo>
                  <a:lnTo>
                    <a:pt x="1971" y="2249"/>
                  </a:lnTo>
                  <a:lnTo>
                    <a:pt x="1981" y="2252"/>
                  </a:lnTo>
                  <a:lnTo>
                    <a:pt x="1992" y="2253"/>
                  </a:lnTo>
                  <a:lnTo>
                    <a:pt x="2002" y="2254"/>
                  </a:lnTo>
                  <a:lnTo>
                    <a:pt x="2002" y="2254"/>
                  </a:lnTo>
                  <a:lnTo>
                    <a:pt x="2013" y="2253"/>
                  </a:lnTo>
                  <a:lnTo>
                    <a:pt x="2024" y="2252"/>
                  </a:lnTo>
                  <a:lnTo>
                    <a:pt x="2034" y="2249"/>
                  </a:lnTo>
                  <a:lnTo>
                    <a:pt x="2043" y="2245"/>
                  </a:lnTo>
                  <a:lnTo>
                    <a:pt x="2052" y="2241"/>
                  </a:lnTo>
                  <a:lnTo>
                    <a:pt x="2061" y="2235"/>
                  </a:lnTo>
                  <a:lnTo>
                    <a:pt x="2068" y="2229"/>
                  </a:lnTo>
                  <a:lnTo>
                    <a:pt x="2075" y="2221"/>
                  </a:lnTo>
                  <a:lnTo>
                    <a:pt x="2081" y="2213"/>
                  </a:lnTo>
                  <a:lnTo>
                    <a:pt x="2087" y="2204"/>
                  </a:lnTo>
                  <a:lnTo>
                    <a:pt x="2091" y="2194"/>
                  </a:lnTo>
                  <a:lnTo>
                    <a:pt x="2096" y="2185"/>
                  </a:lnTo>
                  <a:lnTo>
                    <a:pt x="2099" y="2174"/>
                  </a:lnTo>
                  <a:lnTo>
                    <a:pt x="2101" y="2163"/>
                  </a:lnTo>
                  <a:lnTo>
                    <a:pt x="2104" y="2150"/>
                  </a:lnTo>
                  <a:lnTo>
                    <a:pt x="2104" y="2138"/>
                  </a:lnTo>
                  <a:lnTo>
                    <a:pt x="2104" y="2138"/>
                  </a:lnTo>
                  <a:lnTo>
                    <a:pt x="2104" y="2125"/>
                  </a:lnTo>
                  <a:lnTo>
                    <a:pt x="2101" y="2114"/>
                  </a:lnTo>
                  <a:lnTo>
                    <a:pt x="2099" y="2102"/>
                  </a:lnTo>
                  <a:lnTo>
                    <a:pt x="2096" y="2091"/>
                  </a:lnTo>
                  <a:lnTo>
                    <a:pt x="2091" y="2081"/>
                  </a:lnTo>
                  <a:lnTo>
                    <a:pt x="2087" y="2071"/>
                  </a:lnTo>
                  <a:lnTo>
                    <a:pt x="2081" y="2062"/>
                  </a:lnTo>
                  <a:lnTo>
                    <a:pt x="2075" y="2054"/>
                  </a:lnTo>
                  <a:lnTo>
                    <a:pt x="2068" y="2047"/>
                  </a:lnTo>
                  <a:lnTo>
                    <a:pt x="2061" y="2041"/>
                  </a:lnTo>
                  <a:lnTo>
                    <a:pt x="2052" y="2035"/>
                  </a:lnTo>
                  <a:lnTo>
                    <a:pt x="2043" y="2030"/>
                  </a:lnTo>
                  <a:lnTo>
                    <a:pt x="2034" y="2027"/>
                  </a:lnTo>
                  <a:lnTo>
                    <a:pt x="2024" y="2024"/>
                  </a:lnTo>
                  <a:lnTo>
                    <a:pt x="2013" y="2022"/>
                  </a:lnTo>
                  <a:lnTo>
                    <a:pt x="2002" y="2021"/>
                  </a:lnTo>
                  <a:lnTo>
                    <a:pt x="2002" y="2021"/>
                  </a:lnTo>
                  <a:close/>
                  <a:moveTo>
                    <a:pt x="2002" y="2202"/>
                  </a:moveTo>
                  <a:lnTo>
                    <a:pt x="2002" y="2202"/>
                  </a:lnTo>
                  <a:lnTo>
                    <a:pt x="1992" y="2201"/>
                  </a:lnTo>
                  <a:lnTo>
                    <a:pt x="1984" y="2198"/>
                  </a:lnTo>
                  <a:lnTo>
                    <a:pt x="1977" y="2192"/>
                  </a:lnTo>
                  <a:lnTo>
                    <a:pt x="1970" y="2185"/>
                  </a:lnTo>
                  <a:lnTo>
                    <a:pt x="1964" y="2176"/>
                  </a:lnTo>
                  <a:lnTo>
                    <a:pt x="1960" y="2165"/>
                  </a:lnTo>
                  <a:lnTo>
                    <a:pt x="1958" y="2151"/>
                  </a:lnTo>
                  <a:lnTo>
                    <a:pt x="1958" y="2138"/>
                  </a:lnTo>
                  <a:lnTo>
                    <a:pt x="1958" y="2138"/>
                  </a:lnTo>
                  <a:lnTo>
                    <a:pt x="1958" y="2124"/>
                  </a:lnTo>
                  <a:lnTo>
                    <a:pt x="1960" y="2112"/>
                  </a:lnTo>
                  <a:lnTo>
                    <a:pt x="1964" y="2101"/>
                  </a:lnTo>
                  <a:lnTo>
                    <a:pt x="1970" y="2091"/>
                  </a:lnTo>
                  <a:lnTo>
                    <a:pt x="1977" y="2083"/>
                  </a:lnTo>
                  <a:lnTo>
                    <a:pt x="1984" y="2078"/>
                  </a:lnTo>
                  <a:lnTo>
                    <a:pt x="1992" y="2074"/>
                  </a:lnTo>
                  <a:lnTo>
                    <a:pt x="2002" y="2073"/>
                  </a:lnTo>
                  <a:lnTo>
                    <a:pt x="2002" y="2073"/>
                  </a:lnTo>
                  <a:lnTo>
                    <a:pt x="2012" y="2074"/>
                  </a:lnTo>
                  <a:lnTo>
                    <a:pt x="2021" y="2078"/>
                  </a:lnTo>
                  <a:lnTo>
                    <a:pt x="2029" y="2083"/>
                  </a:lnTo>
                  <a:lnTo>
                    <a:pt x="2035" y="2091"/>
                  </a:lnTo>
                  <a:lnTo>
                    <a:pt x="2041" y="2101"/>
                  </a:lnTo>
                  <a:lnTo>
                    <a:pt x="2044" y="2112"/>
                  </a:lnTo>
                  <a:lnTo>
                    <a:pt x="2046" y="2124"/>
                  </a:lnTo>
                  <a:lnTo>
                    <a:pt x="2047" y="2138"/>
                  </a:lnTo>
                  <a:lnTo>
                    <a:pt x="2047" y="2138"/>
                  </a:lnTo>
                  <a:lnTo>
                    <a:pt x="2046" y="2151"/>
                  </a:lnTo>
                  <a:lnTo>
                    <a:pt x="2044" y="2165"/>
                  </a:lnTo>
                  <a:lnTo>
                    <a:pt x="2041" y="2176"/>
                  </a:lnTo>
                  <a:lnTo>
                    <a:pt x="2035" y="2185"/>
                  </a:lnTo>
                  <a:lnTo>
                    <a:pt x="2029" y="2192"/>
                  </a:lnTo>
                  <a:lnTo>
                    <a:pt x="2021" y="2198"/>
                  </a:lnTo>
                  <a:lnTo>
                    <a:pt x="2012" y="2201"/>
                  </a:lnTo>
                  <a:lnTo>
                    <a:pt x="2002" y="2202"/>
                  </a:lnTo>
                  <a:lnTo>
                    <a:pt x="2002" y="2202"/>
                  </a:lnTo>
                  <a:close/>
                  <a:moveTo>
                    <a:pt x="837" y="2100"/>
                  </a:moveTo>
                  <a:lnTo>
                    <a:pt x="904" y="2249"/>
                  </a:lnTo>
                  <a:lnTo>
                    <a:pt x="843" y="2249"/>
                  </a:lnTo>
                  <a:lnTo>
                    <a:pt x="797" y="2146"/>
                  </a:lnTo>
                  <a:lnTo>
                    <a:pt x="767" y="2182"/>
                  </a:lnTo>
                  <a:lnTo>
                    <a:pt x="767" y="2249"/>
                  </a:lnTo>
                  <a:lnTo>
                    <a:pt x="713" y="2249"/>
                  </a:lnTo>
                  <a:lnTo>
                    <a:pt x="713" y="1962"/>
                  </a:lnTo>
                  <a:lnTo>
                    <a:pt x="767" y="1934"/>
                  </a:lnTo>
                  <a:lnTo>
                    <a:pt x="767" y="2112"/>
                  </a:lnTo>
                  <a:lnTo>
                    <a:pt x="767" y="2112"/>
                  </a:lnTo>
                  <a:lnTo>
                    <a:pt x="788" y="2083"/>
                  </a:lnTo>
                  <a:lnTo>
                    <a:pt x="832" y="2027"/>
                  </a:lnTo>
                  <a:lnTo>
                    <a:pt x="896" y="2027"/>
                  </a:lnTo>
                  <a:lnTo>
                    <a:pt x="837" y="2100"/>
                  </a:lnTo>
                  <a:close/>
                  <a:moveTo>
                    <a:pt x="1097" y="2249"/>
                  </a:moveTo>
                  <a:lnTo>
                    <a:pt x="1042" y="2249"/>
                  </a:lnTo>
                  <a:lnTo>
                    <a:pt x="1042" y="2027"/>
                  </a:lnTo>
                  <a:lnTo>
                    <a:pt x="1097" y="2027"/>
                  </a:lnTo>
                  <a:lnTo>
                    <a:pt x="1097" y="2046"/>
                  </a:lnTo>
                  <a:lnTo>
                    <a:pt x="1097" y="2046"/>
                  </a:lnTo>
                  <a:lnTo>
                    <a:pt x="1103" y="2040"/>
                  </a:lnTo>
                  <a:lnTo>
                    <a:pt x="1108" y="2036"/>
                  </a:lnTo>
                  <a:lnTo>
                    <a:pt x="1115" y="2031"/>
                  </a:lnTo>
                  <a:lnTo>
                    <a:pt x="1121" y="2028"/>
                  </a:lnTo>
                  <a:lnTo>
                    <a:pt x="1129" y="2026"/>
                  </a:lnTo>
                  <a:lnTo>
                    <a:pt x="1137" y="2024"/>
                  </a:lnTo>
                  <a:lnTo>
                    <a:pt x="1144" y="2022"/>
                  </a:lnTo>
                  <a:lnTo>
                    <a:pt x="1153" y="2021"/>
                  </a:lnTo>
                  <a:lnTo>
                    <a:pt x="1153" y="2021"/>
                  </a:lnTo>
                  <a:lnTo>
                    <a:pt x="1163" y="2022"/>
                  </a:lnTo>
                  <a:lnTo>
                    <a:pt x="1172" y="2024"/>
                  </a:lnTo>
                  <a:lnTo>
                    <a:pt x="1180" y="2026"/>
                  </a:lnTo>
                  <a:lnTo>
                    <a:pt x="1189" y="2028"/>
                  </a:lnTo>
                  <a:lnTo>
                    <a:pt x="1195" y="2032"/>
                  </a:lnTo>
                  <a:lnTo>
                    <a:pt x="1202" y="2037"/>
                  </a:lnTo>
                  <a:lnTo>
                    <a:pt x="1208" y="2041"/>
                  </a:lnTo>
                  <a:lnTo>
                    <a:pt x="1214" y="2048"/>
                  </a:lnTo>
                  <a:lnTo>
                    <a:pt x="1218" y="2054"/>
                  </a:lnTo>
                  <a:lnTo>
                    <a:pt x="1223" y="2062"/>
                  </a:lnTo>
                  <a:lnTo>
                    <a:pt x="1226" y="2070"/>
                  </a:lnTo>
                  <a:lnTo>
                    <a:pt x="1229" y="2080"/>
                  </a:lnTo>
                  <a:lnTo>
                    <a:pt x="1232" y="2090"/>
                  </a:lnTo>
                  <a:lnTo>
                    <a:pt x="1233" y="2100"/>
                  </a:lnTo>
                  <a:lnTo>
                    <a:pt x="1234" y="2111"/>
                  </a:lnTo>
                  <a:lnTo>
                    <a:pt x="1235" y="2123"/>
                  </a:lnTo>
                  <a:lnTo>
                    <a:pt x="1235" y="2249"/>
                  </a:lnTo>
                  <a:lnTo>
                    <a:pt x="1180" y="2249"/>
                  </a:lnTo>
                  <a:lnTo>
                    <a:pt x="1180" y="2126"/>
                  </a:lnTo>
                  <a:lnTo>
                    <a:pt x="1180" y="2126"/>
                  </a:lnTo>
                  <a:lnTo>
                    <a:pt x="1179" y="2114"/>
                  </a:lnTo>
                  <a:lnTo>
                    <a:pt x="1178" y="2102"/>
                  </a:lnTo>
                  <a:lnTo>
                    <a:pt x="1174" y="2093"/>
                  </a:lnTo>
                  <a:lnTo>
                    <a:pt x="1170" y="2085"/>
                  </a:lnTo>
                  <a:lnTo>
                    <a:pt x="1164" y="2080"/>
                  </a:lnTo>
                  <a:lnTo>
                    <a:pt x="1158" y="2075"/>
                  </a:lnTo>
                  <a:lnTo>
                    <a:pt x="1149" y="2073"/>
                  </a:lnTo>
                  <a:lnTo>
                    <a:pt x="1139" y="2072"/>
                  </a:lnTo>
                  <a:lnTo>
                    <a:pt x="1139" y="2072"/>
                  </a:lnTo>
                  <a:lnTo>
                    <a:pt x="1130" y="2073"/>
                  </a:lnTo>
                  <a:lnTo>
                    <a:pt x="1121" y="2075"/>
                  </a:lnTo>
                  <a:lnTo>
                    <a:pt x="1114" y="2080"/>
                  </a:lnTo>
                  <a:lnTo>
                    <a:pt x="1108" y="2086"/>
                  </a:lnTo>
                  <a:lnTo>
                    <a:pt x="1104" y="2093"/>
                  </a:lnTo>
                  <a:lnTo>
                    <a:pt x="1100" y="2103"/>
                  </a:lnTo>
                  <a:lnTo>
                    <a:pt x="1098" y="2114"/>
                  </a:lnTo>
                  <a:lnTo>
                    <a:pt x="1097" y="2126"/>
                  </a:lnTo>
                  <a:lnTo>
                    <a:pt x="1097" y="2249"/>
                  </a:lnTo>
                  <a:close/>
                  <a:moveTo>
                    <a:pt x="1408" y="2042"/>
                  </a:moveTo>
                  <a:lnTo>
                    <a:pt x="1408" y="2042"/>
                  </a:lnTo>
                  <a:lnTo>
                    <a:pt x="1403" y="2038"/>
                  </a:lnTo>
                  <a:lnTo>
                    <a:pt x="1397" y="2033"/>
                  </a:lnTo>
                  <a:lnTo>
                    <a:pt x="1392" y="2030"/>
                  </a:lnTo>
                  <a:lnTo>
                    <a:pt x="1385" y="2027"/>
                  </a:lnTo>
                  <a:lnTo>
                    <a:pt x="1378" y="2025"/>
                  </a:lnTo>
                  <a:lnTo>
                    <a:pt x="1372" y="2024"/>
                  </a:lnTo>
                  <a:lnTo>
                    <a:pt x="1365" y="2022"/>
                  </a:lnTo>
                  <a:lnTo>
                    <a:pt x="1359" y="2021"/>
                  </a:lnTo>
                  <a:lnTo>
                    <a:pt x="1359" y="2021"/>
                  </a:lnTo>
                  <a:lnTo>
                    <a:pt x="1349" y="2022"/>
                  </a:lnTo>
                  <a:lnTo>
                    <a:pt x="1340" y="2024"/>
                  </a:lnTo>
                  <a:lnTo>
                    <a:pt x="1331" y="2026"/>
                  </a:lnTo>
                  <a:lnTo>
                    <a:pt x="1322" y="2030"/>
                  </a:lnTo>
                  <a:lnTo>
                    <a:pt x="1314" y="2033"/>
                  </a:lnTo>
                  <a:lnTo>
                    <a:pt x="1308" y="2039"/>
                  </a:lnTo>
                  <a:lnTo>
                    <a:pt x="1301" y="2046"/>
                  </a:lnTo>
                  <a:lnTo>
                    <a:pt x="1295" y="2052"/>
                  </a:lnTo>
                  <a:lnTo>
                    <a:pt x="1289" y="2060"/>
                  </a:lnTo>
                  <a:lnTo>
                    <a:pt x="1285" y="2069"/>
                  </a:lnTo>
                  <a:lnTo>
                    <a:pt x="1280" y="2078"/>
                  </a:lnTo>
                  <a:lnTo>
                    <a:pt x="1277" y="2089"/>
                  </a:lnTo>
                  <a:lnTo>
                    <a:pt x="1275" y="2099"/>
                  </a:lnTo>
                  <a:lnTo>
                    <a:pt x="1273" y="2111"/>
                  </a:lnTo>
                  <a:lnTo>
                    <a:pt x="1271" y="2123"/>
                  </a:lnTo>
                  <a:lnTo>
                    <a:pt x="1271" y="2135"/>
                  </a:lnTo>
                  <a:lnTo>
                    <a:pt x="1271" y="2135"/>
                  </a:lnTo>
                  <a:lnTo>
                    <a:pt x="1271" y="2149"/>
                  </a:lnTo>
                  <a:lnTo>
                    <a:pt x="1273" y="2161"/>
                  </a:lnTo>
                  <a:lnTo>
                    <a:pt x="1275" y="2174"/>
                  </a:lnTo>
                  <a:lnTo>
                    <a:pt x="1277" y="2186"/>
                  </a:lnTo>
                  <a:lnTo>
                    <a:pt x="1280" y="2196"/>
                  </a:lnTo>
                  <a:lnTo>
                    <a:pt x="1285" y="2206"/>
                  </a:lnTo>
                  <a:lnTo>
                    <a:pt x="1289" y="2214"/>
                  </a:lnTo>
                  <a:lnTo>
                    <a:pt x="1295" y="2222"/>
                  </a:lnTo>
                  <a:lnTo>
                    <a:pt x="1300" y="2230"/>
                  </a:lnTo>
                  <a:lnTo>
                    <a:pt x="1307" y="2235"/>
                  </a:lnTo>
                  <a:lnTo>
                    <a:pt x="1313" y="2241"/>
                  </a:lnTo>
                  <a:lnTo>
                    <a:pt x="1321" y="2245"/>
                  </a:lnTo>
                  <a:lnTo>
                    <a:pt x="1330" y="2249"/>
                  </a:lnTo>
                  <a:lnTo>
                    <a:pt x="1339" y="2252"/>
                  </a:lnTo>
                  <a:lnTo>
                    <a:pt x="1348" y="2253"/>
                  </a:lnTo>
                  <a:lnTo>
                    <a:pt x="1357" y="2254"/>
                  </a:lnTo>
                  <a:lnTo>
                    <a:pt x="1357" y="2254"/>
                  </a:lnTo>
                  <a:lnTo>
                    <a:pt x="1364" y="2253"/>
                  </a:lnTo>
                  <a:lnTo>
                    <a:pt x="1372" y="2252"/>
                  </a:lnTo>
                  <a:lnTo>
                    <a:pt x="1378" y="2251"/>
                  </a:lnTo>
                  <a:lnTo>
                    <a:pt x="1385" y="2249"/>
                  </a:lnTo>
                  <a:lnTo>
                    <a:pt x="1391" y="2245"/>
                  </a:lnTo>
                  <a:lnTo>
                    <a:pt x="1397" y="2242"/>
                  </a:lnTo>
                  <a:lnTo>
                    <a:pt x="1403" y="2238"/>
                  </a:lnTo>
                  <a:lnTo>
                    <a:pt x="1408" y="2232"/>
                  </a:lnTo>
                  <a:lnTo>
                    <a:pt x="1408" y="2238"/>
                  </a:lnTo>
                  <a:lnTo>
                    <a:pt x="1408" y="2238"/>
                  </a:lnTo>
                  <a:lnTo>
                    <a:pt x="1408" y="2246"/>
                  </a:lnTo>
                  <a:lnTo>
                    <a:pt x="1407" y="2256"/>
                  </a:lnTo>
                  <a:lnTo>
                    <a:pt x="1404" y="2266"/>
                  </a:lnTo>
                  <a:lnTo>
                    <a:pt x="1402" y="2271"/>
                  </a:lnTo>
                  <a:lnTo>
                    <a:pt x="1399" y="2275"/>
                  </a:lnTo>
                  <a:lnTo>
                    <a:pt x="1395" y="2279"/>
                  </a:lnTo>
                  <a:lnTo>
                    <a:pt x="1391" y="2284"/>
                  </a:lnTo>
                  <a:lnTo>
                    <a:pt x="1385" y="2287"/>
                  </a:lnTo>
                  <a:lnTo>
                    <a:pt x="1378" y="2290"/>
                  </a:lnTo>
                  <a:lnTo>
                    <a:pt x="1370" y="2293"/>
                  </a:lnTo>
                  <a:lnTo>
                    <a:pt x="1361" y="2295"/>
                  </a:lnTo>
                  <a:lnTo>
                    <a:pt x="1350" y="2296"/>
                  </a:lnTo>
                  <a:lnTo>
                    <a:pt x="1337" y="2296"/>
                  </a:lnTo>
                  <a:lnTo>
                    <a:pt x="1334" y="2296"/>
                  </a:lnTo>
                  <a:lnTo>
                    <a:pt x="1354" y="2339"/>
                  </a:lnTo>
                  <a:lnTo>
                    <a:pt x="1355" y="2339"/>
                  </a:lnTo>
                  <a:lnTo>
                    <a:pt x="1355" y="2339"/>
                  </a:lnTo>
                  <a:lnTo>
                    <a:pt x="1369" y="2339"/>
                  </a:lnTo>
                  <a:lnTo>
                    <a:pt x="1381" y="2338"/>
                  </a:lnTo>
                  <a:lnTo>
                    <a:pt x="1392" y="2335"/>
                  </a:lnTo>
                  <a:lnTo>
                    <a:pt x="1403" y="2332"/>
                  </a:lnTo>
                  <a:lnTo>
                    <a:pt x="1413" y="2328"/>
                  </a:lnTo>
                  <a:lnTo>
                    <a:pt x="1421" y="2324"/>
                  </a:lnTo>
                  <a:lnTo>
                    <a:pt x="1429" y="2318"/>
                  </a:lnTo>
                  <a:lnTo>
                    <a:pt x="1436" y="2311"/>
                  </a:lnTo>
                  <a:lnTo>
                    <a:pt x="1442" y="2304"/>
                  </a:lnTo>
                  <a:lnTo>
                    <a:pt x="1448" y="2296"/>
                  </a:lnTo>
                  <a:lnTo>
                    <a:pt x="1452" y="2286"/>
                  </a:lnTo>
                  <a:lnTo>
                    <a:pt x="1456" y="2276"/>
                  </a:lnTo>
                  <a:lnTo>
                    <a:pt x="1459" y="2266"/>
                  </a:lnTo>
                  <a:lnTo>
                    <a:pt x="1461" y="2254"/>
                  </a:lnTo>
                  <a:lnTo>
                    <a:pt x="1462" y="2242"/>
                  </a:lnTo>
                  <a:lnTo>
                    <a:pt x="1462" y="2229"/>
                  </a:lnTo>
                  <a:lnTo>
                    <a:pt x="1462" y="2027"/>
                  </a:lnTo>
                  <a:lnTo>
                    <a:pt x="1408" y="2027"/>
                  </a:lnTo>
                  <a:lnTo>
                    <a:pt x="1408" y="2042"/>
                  </a:lnTo>
                  <a:close/>
                  <a:moveTo>
                    <a:pt x="1408" y="2094"/>
                  </a:moveTo>
                  <a:lnTo>
                    <a:pt x="1408" y="2181"/>
                  </a:lnTo>
                  <a:lnTo>
                    <a:pt x="1408" y="2181"/>
                  </a:lnTo>
                  <a:lnTo>
                    <a:pt x="1401" y="2189"/>
                  </a:lnTo>
                  <a:lnTo>
                    <a:pt x="1393" y="2197"/>
                  </a:lnTo>
                  <a:lnTo>
                    <a:pt x="1387" y="2199"/>
                  </a:lnTo>
                  <a:lnTo>
                    <a:pt x="1382" y="2201"/>
                  </a:lnTo>
                  <a:lnTo>
                    <a:pt x="1376" y="2202"/>
                  </a:lnTo>
                  <a:lnTo>
                    <a:pt x="1369" y="2203"/>
                  </a:lnTo>
                  <a:lnTo>
                    <a:pt x="1369" y="2203"/>
                  </a:lnTo>
                  <a:lnTo>
                    <a:pt x="1362" y="2202"/>
                  </a:lnTo>
                  <a:lnTo>
                    <a:pt x="1354" y="2200"/>
                  </a:lnTo>
                  <a:lnTo>
                    <a:pt x="1348" y="2197"/>
                  </a:lnTo>
                  <a:lnTo>
                    <a:pt x="1341" y="2190"/>
                  </a:lnTo>
                  <a:lnTo>
                    <a:pt x="1335" y="2181"/>
                  </a:lnTo>
                  <a:lnTo>
                    <a:pt x="1331" y="2169"/>
                  </a:lnTo>
                  <a:lnTo>
                    <a:pt x="1329" y="2154"/>
                  </a:lnTo>
                  <a:lnTo>
                    <a:pt x="1328" y="2134"/>
                  </a:lnTo>
                  <a:lnTo>
                    <a:pt x="1328" y="2134"/>
                  </a:lnTo>
                  <a:lnTo>
                    <a:pt x="1329" y="2117"/>
                  </a:lnTo>
                  <a:lnTo>
                    <a:pt x="1331" y="2103"/>
                  </a:lnTo>
                  <a:lnTo>
                    <a:pt x="1335" y="2092"/>
                  </a:lnTo>
                  <a:lnTo>
                    <a:pt x="1341" y="2084"/>
                  </a:lnTo>
                  <a:lnTo>
                    <a:pt x="1348" y="2079"/>
                  </a:lnTo>
                  <a:lnTo>
                    <a:pt x="1354" y="2074"/>
                  </a:lnTo>
                  <a:lnTo>
                    <a:pt x="1362" y="2073"/>
                  </a:lnTo>
                  <a:lnTo>
                    <a:pt x="1369" y="2072"/>
                  </a:lnTo>
                  <a:lnTo>
                    <a:pt x="1369" y="2072"/>
                  </a:lnTo>
                  <a:lnTo>
                    <a:pt x="1376" y="2073"/>
                  </a:lnTo>
                  <a:lnTo>
                    <a:pt x="1383" y="2074"/>
                  </a:lnTo>
                  <a:lnTo>
                    <a:pt x="1388" y="2076"/>
                  </a:lnTo>
                  <a:lnTo>
                    <a:pt x="1394" y="2080"/>
                  </a:lnTo>
                  <a:lnTo>
                    <a:pt x="1398" y="2083"/>
                  </a:lnTo>
                  <a:lnTo>
                    <a:pt x="1402" y="2086"/>
                  </a:lnTo>
                  <a:lnTo>
                    <a:pt x="1408" y="2094"/>
                  </a:lnTo>
                  <a:lnTo>
                    <a:pt x="1408" y="2094"/>
                  </a:lnTo>
                  <a:close/>
                  <a:moveTo>
                    <a:pt x="938" y="2027"/>
                  </a:moveTo>
                  <a:lnTo>
                    <a:pt x="993" y="2027"/>
                  </a:lnTo>
                  <a:lnTo>
                    <a:pt x="993" y="2123"/>
                  </a:lnTo>
                  <a:lnTo>
                    <a:pt x="993" y="2249"/>
                  </a:lnTo>
                  <a:lnTo>
                    <a:pt x="938" y="2249"/>
                  </a:lnTo>
                  <a:lnTo>
                    <a:pt x="938" y="2027"/>
                  </a:lnTo>
                  <a:close/>
                  <a:moveTo>
                    <a:pt x="993" y="1967"/>
                  </a:moveTo>
                  <a:lnTo>
                    <a:pt x="993" y="1995"/>
                  </a:lnTo>
                  <a:lnTo>
                    <a:pt x="938" y="1995"/>
                  </a:lnTo>
                  <a:lnTo>
                    <a:pt x="938" y="1940"/>
                  </a:lnTo>
                  <a:lnTo>
                    <a:pt x="993" y="1940"/>
                  </a:lnTo>
                  <a:lnTo>
                    <a:pt x="993" y="1967"/>
                  </a:lnTo>
                  <a:close/>
                  <a:moveTo>
                    <a:pt x="2309" y="1962"/>
                  </a:moveTo>
                  <a:lnTo>
                    <a:pt x="2364" y="1934"/>
                  </a:lnTo>
                  <a:lnTo>
                    <a:pt x="2364" y="2127"/>
                  </a:lnTo>
                  <a:lnTo>
                    <a:pt x="2364" y="2249"/>
                  </a:lnTo>
                  <a:lnTo>
                    <a:pt x="2309" y="2249"/>
                  </a:lnTo>
                  <a:lnTo>
                    <a:pt x="2309" y="1962"/>
                  </a:lnTo>
                  <a:close/>
                  <a:moveTo>
                    <a:pt x="397" y="757"/>
                  </a:moveTo>
                  <a:lnTo>
                    <a:pt x="850" y="757"/>
                  </a:lnTo>
                  <a:lnTo>
                    <a:pt x="850" y="495"/>
                  </a:lnTo>
                  <a:lnTo>
                    <a:pt x="397" y="495"/>
                  </a:lnTo>
                  <a:lnTo>
                    <a:pt x="397" y="288"/>
                  </a:lnTo>
                  <a:lnTo>
                    <a:pt x="898" y="288"/>
                  </a:lnTo>
                  <a:lnTo>
                    <a:pt x="732" y="0"/>
                  </a:lnTo>
                  <a:lnTo>
                    <a:pt x="22" y="0"/>
                  </a:lnTo>
                  <a:lnTo>
                    <a:pt x="22" y="1251"/>
                  </a:lnTo>
                  <a:lnTo>
                    <a:pt x="1023" y="1251"/>
                  </a:lnTo>
                  <a:lnTo>
                    <a:pt x="1023" y="963"/>
                  </a:lnTo>
                  <a:lnTo>
                    <a:pt x="397" y="963"/>
                  </a:lnTo>
                  <a:lnTo>
                    <a:pt x="397" y="757"/>
                  </a:lnTo>
                  <a:close/>
                  <a:moveTo>
                    <a:pt x="1690" y="0"/>
                  </a:moveTo>
                  <a:lnTo>
                    <a:pt x="1477" y="409"/>
                  </a:lnTo>
                  <a:lnTo>
                    <a:pt x="1265" y="0"/>
                  </a:lnTo>
                  <a:lnTo>
                    <a:pt x="850" y="0"/>
                  </a:lnTo>
                  <a:lnTo>
                    <a:pt x="1287" y="757"/>
                  </a:lnTo>
                  <a:lnTo>
                    <a:pt x="1287" y="1251"/>
                  </a:lnTo>
                  <a:lnTo>
                    <a:pt x="1661" y="1251"/>
                  </a:lnTo>
                  <a:lnTo>
                    <a:pt x="1661" y="757"/>
                  </a:lnTo>
                  <a:lnTo>
                    <a:pt x="2099" y="0"/>
                  </a:lnTo>
                  <a:lnTo>
                    <a:pt x="169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 sz="1799">
                <a:latin typeface="EYInterstate Light" panose="02000506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9420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79">
          <p15:clr>
            <a:srgbClr val="5ACBF0"/>
          </p15:clr>
        </p15:guide>
        <p15:guide id="2" orient="horz" pos="1200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slide_Quote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4C1DA39D-5D13-4872-BC0A-CB8AB5BA72E1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428184" y="6471244"/>
            <a:ext cx="1190638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C6805F9C-AE33-484C-B4D0-CAEB9CD9CE08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3237502" y="6471244"/>
            <a:ext cx="3084493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IN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87644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sz="quarter" idx="10"/>
          </p:nvPr>
        </p:nvSpPr>
        <p:spPr>
          <a:xfrm>
            <a:off x="286680" y="242891"/>
            <a:ext cx="6193144" cy="432197"/>
          </a:xfrm>
        </p:spPr>
        <p:txBody>
          <a:bodyPr>
            <a:noAutofit/>
          </a:bodyPr>
          <a:lstStyle>
            <a:lvl1pPr marL="0" indent="0">
              <a:buNone/>
              <a:defRPr sz="1649" b="1">
                <a:solidFill>
                  <a:schemeClr val="bg1"/>
                </a:solidFill>
                <a:latin typeface="EYInterstate Light" panose="02000506000000020004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4"/>
          <p:cNvSpPr>
            <a:spLocks noGrp="1"/>
          </p:cNvSpPr>
          <p:nvPr>
            <p:ph sz="quarter" idx="11"/>
          </p:nvPr>
        </p:nvSpPr>
        <p:spPr>
          <a:xfrm>
            <a:off x="10435007" y="4968894"/>
            <a:ext cx="1278467" cy="323850"/>
          </a:xfrm>
        </p:spPr>
        <p:txBody>
          <a:bodyPr>
            <a:noAutofit/>
          </a:bodyPr>
          <a:lstStyle>
            <a:lvl1pPr marL="0" indent="0" algn="ctr">
              <a:buNone/>
              <a:defRPr sz="2399" b="1">
                <a:solidFill>
                  <a:srgbClr val="646464"/>
                </a:solidFill>
                <a:latin typeface="EYInterstate Light" panose="02000506000000020004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89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1 text z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D0FE40B-7B5E-4DC1-ADD8-2A87EED875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0240" y="1131892"/>
            <a:ext cx="11011518" cy="51053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25162" marR="0" indent="-268154" algn="l" defTabSz="91394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Arial" pitchFamily="34" charset="0"/>
              <a:buChar char="►"/>
              <a:tabLst/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/>
              <a:t>To increase or decrease list level, click on the “Home” tab, then in the “Paragraph” section, click “Increase list level” or “Decrease list level”</a:t>
            </a:r>
          </a:p>
          <a:p>
            <a:pPr lvl="1"/>
            <a:r>
              <a:rPr lang="en-US"/>
              <a:t>Shortcuts: to increase </a:t>
            </a:r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 “Tab” on your keyboard</a:t>
            </a:r>
          </a:p>
          <a:p>
            <a:pPr lvl="2"/>
            <a:r>
              <a:rPr lang="en-US"/>
              <a:t>Shortcuts: to decrease </a:t>
            </a:r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 “Shift tab” on your keyboard</a:t>
            </a:r>
            <a:endParaRPr lang="en-US">
              <a:sym typeface="Wingdings" panose="05000000000000000000" pitchFamily="2" charset="2"/>
            </a:endParaRP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2FCE3DB6-74B0-493A-A514-056E2F36B9CE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590240" y="6402456"/>
            <a:ext cx="5406193" cy="0"/>
          </a:xfrm>
          <a:prstGeom prst="line">
            <a:avLst/>
          </a:prstGeom>
          <a:noFill/>
          <a:ln w="6350" cap="rnd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81700" rtl="0" eaLnBrk="1" latinLnBrk="0" hangingPunct="1">
              <a:defRPr sz="1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0850" algn="l" defTabSz="981700" rtl="0" eaLnBrk="1" latinLnBrk="0" hangingPunct="1">
              <a:defRPr sz="1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1700" algn="l" defTabSz="981700" rtl="0" eaLnBrk="1" latinLnBrk="0" hangingPunct="1">
              <a:defRPr sz="1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72550" algn="l" defTabSz="981700" rtl="0" eaLnBrk="1" latinLnBrk="0" hangingPunct="1">
              <a:defRPr sz="1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63400" algn="l" defTabSz="981700" rtl="0" eaLnBrk="1" latinLnBrk="0" hangingPunct="1">
              <a:defRPr sz="1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54250" algn="l" defTabSz="981700" rtl="0" eaLnBrk="1" latinLnBrk="0" hangingPunct="1">
              <a:defRPr sz="1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45100" algn="l" defTabSz="981700" rtl="0" eaLnBrk="1" latinLnBrk="0" hangingPunct="1">
              <a:defRPr sz="1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35949" algn="l" defTabSz="981700" rtl="0" eaLnBrk="1" latinLnBrk="0" hangingPunct="1">
              <a:defRPr sz="1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26799" algn="l" defTabSz="981700" rtl="0" eaLnBrk="1" latinLnBrk="0" hangingPunct="1">
              <a:defRPr sz="193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61" noProof="0">
              <a:solidFill>
                <a:schemeClr val="bg1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2785F03A-4F56-46FE-8BBD-2F736DCC6C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0243" y="260862"/>
            <a:ext cx="11011515" cy="590880"/>
          </a:xfr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27" name="Line 10">
            <a:extLst>
              <a:ext uri="{FF2B5EF4-FFF2-40B4-BE49-F238E27FC236}">
                <a16:creationId xmlns:a16="http://schemas.microsoft.com/office/drawing/2014/main" id="{2E5F648F-AF3F-43A1-A859-163206F3216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590240" y="867762"/>
            <a:ext cx="11013005" cy="0"/>
          </a:xfrm>
          <a:prstGeom prst="line">
            <a:avLst/>
          </a:prstGeom>
          <a:noFill/>
          <a:ln w="19050" cap="rnd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799" noProof="0">
              <a:solidFill>
                <a:schemeClr val="bg1"/>
              </a:solidFill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02590F1-4C85-50D1-1E52-F4A794FA1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6367" y="6522407"/>
            <a:ext cx="662721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l" defTabSz="913943" rtl="0" eaLnBrk="1" latinLnBrk="0" hangingPunct="1">
              <a:defRPr lang="en-IN" sz="800" kern="120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fld id="{F1BC30E3-FFE5-4B91-AA19-87A149EBB9EE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5C0A49D-EDDF-35C2-B1EB-49F68F4838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795" y="6522407"/>
            <a:ext cx="9809006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l" defTabSz="913943" rtl="0" eaLnBrk="1" latinLnBrk="0" hangingPunct="1">
              <a:defRPr lang="en-IN" sz="800" b="0" kern="1200" dirty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/>
              <a:t>2026 - EY Consulting</a:t>
            </a:r>
          </a:p>
        </p:txBody>
      </p:sp>
      <p:pic>
        <p:nvPicPr>
          <p:cNvPr id="3074" name="Picture 2" descr="Horizon Europe : le nouveau portail français sur le programme européen pour  la recherche et l'innovation | Campus France">
            <a:extLst>
              <a:ext uri="{FF2B5EF4-FFF2-40B4-BE49-F238E27FC236}">
                <a16:creationId xmlns:a16="http://schemas.microsoft.com/office/drawing/2014/main" id="{F5DBC806-C4B8-DE15-30B1-72F9E5B96C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325" y="191700"/>
            <a:ext cx="952112" cy="590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7677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2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09F678B0-7E18-462A-AF3F-DAFFEEFDF68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386318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9" imgW="395" imgH="396" progId="TCLayout.ActiveDocument.1">
                  <p:embed/>
                </p:oleObj>
              </mc:Choice>
              <mc:Fallback>
                <p:oleObj name="think-cell Slide" r:id="rId9" imgW="395" imgH="39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9F678B0-7E18-462A-AF3F-DAFFEEFDF6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0243" y="262804"/>
            <a:ext cx="11011515" cy="59088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Title 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0243" y="1137920"/>
            <a:ext cx="11011515" cy="5072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FA6A4-51DD-4CD3-99E3-F3619CC7A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4640" y="6465259"/>
            <a:ext cx="662721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ctr" defTabSz="913943" rtl="0" eaLnBrk="1" latinLnBrk="0" hangingPunct="1">
              <a:defRPr lang="en-IN" sz="800" kern="1200" smtClean="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</a:lstStyle>
          <a:p>
            <a:fld id="{F1BC30E3-FFE5-4B91-AA19-87A149EBB9E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217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 algn="l" defTabSz="913943" rtl="0" eaLnBrk="1" latinLnBrk="0" hangingPunct="1">
        <a:lnSpc>
          <a:spcPct val="100000"/>
        </a:lnSpc>
        <a:spcBef>
          <a:spcPct val="0"/>
        </a:spcBef>
        <a:buNone/>
        <a:defRPr sz="2399" b="0" kern="1200">
          <a:solidFill>
            <a:schemeClr val="bg1"/>
          </a:solidFill>
          <a:latin typeface="+mn-lt"/>
          <a:ea typeface="+mj-ea"/>
          <a:cs typeface="Arial" pitchFamily="34" charset="0"/>
        </a:defRPr>
      </a:lvl1pPr>
    </p:titleStyle>
    <p:bodyStyle>
      <a:lvl1pPr marL="356438" indent="-356438" algn="l" defTabSz="913943" rtl="0" eaLnBrk="1" latinLnBrk="0" hangingPunct="1">
        <a:spcBef>
          <a:spcPts val="600"/>
        </a:spcBef>
        <a:buClr>
          <a:schemeClr val="accent3"/>
        </a:buClr>
        <a:buSzPct val="70000"/>
        <a:buFont typeface="Arial" pitchFamily="34" charset="0"/>
        <a:buChar char="►"/>
        <a:defRPr sz="1599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625162" indent="-268154" algn="l" defTabSz="913943" rtl="0" eaLnBrk="1" latinLnBrk="0" hangingPunct="1">
        <a:spcBef>
          <a:spcPts val="500"/>
        </a:spcBef>
        <a:buClr>
          <a:schemeClr val="accent3"/>
        </a:buClr>
        <a:buSzPct val="70000"/>
        <a:buFont typeface="Arial" pitchFamily="34" charset="0"/>
        <a:buChar char="►"/>
        <a:defRPr sz="1399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896490" indent="-271327" algn="l" defTabSz="913943" rtl="0" eaLnBrk="1" latinLnBrk="0" hangingPunct="1">
        <a:spcBef>
          <a:spcPts val="400"/>
        </a:spcBef>
        <a:buClr>
          <a:schemeClr val="accent3"/>
        </a:buClr>
        <a:buSzPct val="70000"/>
        <a:buFont typeface="Arial" pitchFamily="34" charset="0"/>
        <a:buChar char="►"/>
        <a:defRPr sz="1199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077374" indent="-180885" algn="l" defTabSz="913943" rtl="0" eaLnBrk="1" latinLnBrk="0" hangingPunct="1">
        <a:spcBef>
          <a:spcPts val="400"/>
        </a:spcBef>
        <a:buClr>
          <a:schemeClr val="accent3"/>
        </a:buClr>
        <a:buSzPct val="70000"/>
        <a:buFont typeface="Arial" pitchFamily="34" charset="0"/>
        <a:buChar char="►"/>
        <a:defRPr sz="1099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4pPr>
      <a:lvl5pPr marL="1258259" indent="-180885" algn="l" defTabSz="913943" rtl="0" eaLnBrk="1" latinLnBrk="0" hangingPunct="1">
        <a:spcBef>
          <a:spcPts val="300"/>
        </a:spcBef>
        <a:buClr>
          <a:schemeClr val="accent3"/>
        </a:buClr>
        <a:buSzPct val="70000"/>
        <a:buFont typeface="Arial" pitchFamily="34" charset="0"/>
        <a:buChar char="►"/>
        <a:tabLst/>
        <a:defRPr sz="1049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5pPr>
      <a:lvl6pPr marL="2513343" indent="-228486" algn="l" defTabSz="913943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314" indent="-228486" algn="l" defTabSz="913943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286" indent="-228486" algn="l" defTabSz="913943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8pPr>
      <a:lvl9pPr marL="3884257" indent="-228486" algn="l" defTabSz="913943" rtl="0" eaLnBrk="1" latinLnBrk="0" hangingPunct="1">
        <a:spcBef>
          <a:spcPct val="20000"/>
        </a:spcBef>
        <a:buFont typeface="Arial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828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1" algn="l" defTabSz="91394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4156">
          <p15:clr>
            <a:srgbClr val="F26B43"/>
          </p15:clr>
        </p15:guide>
        <p15:guide id="3" orient="horz" pos="164">
          <p15:clr>
            <a:srgbClr val="F26B43"/>
          </p15:clr>
        </p15:guide>
        <p15:guide id="6" pos="7312">
          <p15:clr>
            <a:srgbClr val="F26B43"/>
          </p15:clr>
        </p15:guide>
        <p15:guide id="7" pos="372">
          <p15:clr>
            <a:srgbClr val="F26B43"/>
          </p15:clr>
        </p15:guide>
        <p15:guide id="8" pos="3842">
          <p15:clr>
            <a:srgbClr val="F26B43"/>
          </p15:clr>
        </p15:guide>
        <p15:guide id="9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anne-flore.rouillon@metropolegrandparis.fr" TargetMode="External"/><Relationship Id="rId5" Type="http://schemas.openxmlformats.org/officeDocument/2006/relationships/hyperlink" Target="mailto:camille.richard@metropolegrandparis.fr" TargetMode="External"/><Relationship Id="rId4" Type="http://schemas.openxmlformats.org/officeDocument/2006/relationships/hyperlink" Target="mailto:helene.rambert@metropolegrandparis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8F557-DF52-8CBC-59FB-A627E242C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B1212C1-A4ED-F828-169D-32B110976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244" y="148700"/>
            <a:ext cx="9820093" cy="612049"/>
          </a:xfrm>
        </p:spPr>
        <p:txBody>
          <a:bodyPr/>
          <a:lstStyle/>
          <a:p>
            <a:r>
              <a:rPr lang="fr-FR" sz="1900" b="1">
                <a:latin typeface="EYInterstate Light" panose="02000506000000020004" pitchFamily="2" charset="0"/>
              </a:rPr>
              <a:t>Call for </a:t>
            </a:r>
            <a:r>
              <a:rPr lang="fr-FR" sz="1900" b="1" err="1">
                <a:latin typeface="EYInterstate Light" panose="02000506000000020004" pitchFamily="2" charset="0"/>
              </a:rPr>
              <a:t>Partners</a:t>
            </a:r>
            <a:r>
              <a:rPr lang="fr-FR" sz="1900" b="1">
                <a:latin typeface="EYInterstate Light" panose="02000506000000020004" pitchFamily="2" charset="0"/>
              </a:rPr>
              <a:t> – Métropole du Grand Paris (Horizon Europe 2026 Multimodal </a:t>
            </a:r>
            <a:r>
              <a:rPr lang="fr-FR" sz="1900" b="1" err="1">
                <a:latin typeface="EYInterstate Light" panose="02000506000000020004" pitchFamily="2" charset="0"/>
              </a:rPr>
              <a:t>freight</a:t>
            </a:r>
            <a:r>
              <a:rPr lang="fr-FR" sz="1900" b="1">
                <a:latin typeface="EYInterstate Light" panose="02000506000000020004" pitchFamily="2" charset="0"/>
              </a:rPr>
              <a:t> transport)</a:t>
            </a:r>
          </a:p>
        </p:txBody>
      </p:sp>
      <p:sp>
        <p:nvSpPr>
          <p:cNvPr id="29" name="ZoneTexte 11">
            <a:extLst>
              <a:ext uri="{FF2B5EF4-FFF2-40B4-BE49-F238E27FC236}">
                <a16:creationId xmlns:a16="http://schemas.microsoft.com/office/drawing/2014/main" id="{6CD9B09A-CCF6-F523-0D32-579799E3E6B3}"/>
              </a:ext>
            </a:extLst>
          </p:cNvPr>
          <p:cNvSpPr txBox="1"/>
          <p:nvPr/>
        </p:nvSpPr>
        <p:spPr>
          <a:xfrm>
            <a:off x="6434666" y="1281416"/>
            <a:ext cx="5434245" cy="338554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171450" marR="0" lvl="0" indent="-1714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519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The 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Métropole du Grand Paris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an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inter-municipal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authority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bringing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together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the 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City of Paris 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and 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129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surrounding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municipalities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,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representing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over 7 million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inhabitants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. It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plays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a key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role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in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coordinating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public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policies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at the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metropolitan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scale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,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particularly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in the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fields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of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urban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development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,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mobility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,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environment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and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economic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development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.</a:t>
            </a:r>
          </a:p>
          <a:p>
            <a:pPr marL="171450" marR="0" lvl="0" indent="-1714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519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In the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field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of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logistics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and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mobility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, the Métropole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actively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involved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in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supporting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sustainable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urban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logistics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and the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development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of multimodal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freight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transport solutions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.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Through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the 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Entente Axe Seine 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– a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cooperation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framework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with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the Métropole de Rouen Normandie and Le Havre Seine Métropole –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it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contributes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to the 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coordination of stakeholders and the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development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of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projects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along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the Seine corridor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,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from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Paris to the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sea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.</a:t>
            </a:r>
          </a:p>
          <a:p>
            <a:pPr marL="171450" marR="0" lvl="0" indent="-1714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519E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The Métropole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engaged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in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facilitating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the transition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towards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more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sustainable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freight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systems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by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promoting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the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integration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of rail and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inland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waterways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,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supporting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local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authorities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, and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fostering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cooperation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between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public and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private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stakeholders 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at territorial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level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D34FFAB-08EB-456A-B96C-7DFEB0076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2226" y="6299872"/>
            <a:ext cx="1211459" cy="489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2519E023-4370-ED4C-C93E-65BFC3095E9C}"/>
              </a:ext>
            </a:extLst>
          </p:cNvPr>
          <p:cNvSpPr txBox="1">
            <a:spLocks/>
          </p:cNvSpPr>
          <p:nvPr/>
        </p:nvSpPr>
        <p:spPr>
          <a:xfrm>
            <a:off x="6424976" y="947977"/>
            <a:ext cx="5443936" cy="285181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wrap="square" lIns="0" tIns="0" rIns="0" bIns="0" anchor="ctr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0" kern="120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Regular" panose="02000503020000020004" pitchFamily="2" charset="0"/>
                <a:ea typeface="+mj-ea"/>
                <a:cs typeface="Arial" pitchFamily="34" charset="0"/>
              </a:rPr>
              <a:t>About the Organisation: </a:t>
            </a:r>
            <a:r>
              <a:rPr kumimoji="0" lang="fr-FR" sz="12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Regular" panose="02000503020000020004" pitchFamily="2" charset="0"/>
                <a:ea typeface="+mj-ea"/>
                <a:cs typeface="Arial" pitchFamily="34" charset="0"/>
              </a:rPr>
              <a:t>Role</a:t>
            </a:r>
            <a:r>
              <a:rPr kumimoji="0" lang="fr-FR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Regular" panose="02000503020000020004" pitchFamily="2" charset="0"/>
                <a:ea typeface="+mj-ea"/>
                <a:cs typeface="Arial" pitchFamily="34" charset="0"/>
              </a:rPr>
              <a:t> and </a:t>
            </a:r>
            <a:r>
              <a:rPr kumimoji="0" lang="fr-FR" sz="1200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Regular" panose="02000503020000020004" pitchFamily="2" charset="0"/>
                <a:ea typeface="+mj-ea"/>
                <a:cs typeface="Arial" pitchFamily="34" charset="0"/>
              </a:rPr>
              <a:t>Activities</a:t>
            </a:r>
            <a:r>
              <a:rPr kumimoji="0" lang="fr-FR" sz="1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Regular" panose="02000503020000020004" pitchFamily="2" charset="0"/>
                <a:ea typeface="+mj-ea"/>
                <a:cs typeface="Arial" pitchFamily="34" charset="0"/>
              </a:rPr>
              <a:t> for the Call</a:t>
            </a:r>
          </a:p>
        </p:txBody>
      </p:sp>
      <p:sp>
        <p:nvSpPr>
          <p:cNvPr id="25" name="Titre 4">
            <a:extLst>
              <a:ext uri="{FF2B5EF4-FFF2-40B4-BE49-F238E27FC236}">
                <a16:creationId xmlns:a16="http://schemas.microsoft.com/office/drawing/2014/main" id="{12D5D3C3-3A2A-D25D-600A-B81B7179D741}"/>
              </a:ext>
            </a:extLst>
          </p:cNvPr>
          <p:cNvSpPr txBox="1">
            <a:spLocks/>
          </p:cNvSpPr>
          <p:nvPr/>
        </p:nvSpPr>
        <p:spPr>
          <a:xfrm>
            <a:off x="256030" y="5165058"/>
            <a:ext cx="6030651" cy="246672"/>
          </a:xfrm>
          <a:prstGeom prst="rect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R="0" lvl="0" indent="0" algn="ctr" defTabSz="90209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0" sz="1199" b="1" i="0" u="none" strike="noStrike" kern="0" cap="none" spc="0" normalizeH="0" baseline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marR="0" lvl="0" indent="0" algn="ctr" defTabSz="902091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99" b="1" i="0" u="none" strike="noStrike" kern="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YInterstate Regular"/>
                <a:cs typeface="Calibri" panose="020F0502020204030204" pitchFamily="34" charset="0"/>
              </a:rPr>
              <a:t>Experience</a:t>
            </a:r>
            <a:r>
              <a:rPr kumimoji="0" lang="fr-FR" sz="1199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YInterstate Regular"/>
                <a:cs typeface="Calibri" panose="020F0502020204030204" pitchFamily="34" charset="0"/>
              </a:rPr>
              <a:t> </a:t>
            </a:r>
            <a:r>
              <a:rPr kumimoji="0" lang="fr-FR" sz="1199" b="1" i="0" u="none" strike="noStrike" kern="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YInterstate Regular"/>
                <a:cs typeface="Calibri" panose="020F0502020204030204" pitchFamily="34" charset="0"/>
              </a:rPr>
              <a:t>regarding</a:t>
            </a:r>
            <a:r>
              <a:rPr kumimoji="0" lang="fr-FR" sz="1199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YInterstate Regular"/>
                <a:cs typeface="Calibri" panose="020F0502020204030204" pitchFamily="34" charset="0"/>
              </a:rPr>
              <a:t> participation in an EU </a:t>
            </a:r>
            <a:r>
              <a:rPr kumimoji="0" lang="fr-FR" sz="1199" b="1" i="0" u="none" strike="noStrike" kern="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YInterstate Regular"/>
                <a:cs typeface="Calibri" panose="020F0502020204030204" pitchFamily="34" charset="0"/>
              </a:rPr>
              <a:t>funded</a:t>
            </a:r>
            <a:r>
              <a:rPr kumimoji="0" lang="fr-FR" sz="1199" b="1" i="0" u="none" strike="noStrike" kern="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YInterstate Regular"/>
                <a:cs typeface="Calibri" panose="020F0502020204030204" pitchFamily="34" charset="0"/>
              </a:rPr>
              <a:t> </a:t>
            </a:r>
            <a:r>
              <a:rPr kumimoji="0" lang="fr-FR" sz="1199" b="1" i="0" u="none" strike="noStrike" kern="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YInterstate Regular"/>
                <a:cs typeface="Calibri" panose="020F0502020204030204" pitchFamily="34" charset="0"/>
              </a:rPr>
              <a:t>project</a:t>
            </a:r>
            <a:endParaRPr kumimoji="0" lang="fr-FR" sz="1199" b="1" i="0" u="none" strike="noStrike" kern="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YInterstate Regular"/>
              <a:cs typeface="Calibri" panose="020F0502020204030204" pitchFamily="34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00033AD1-10E0-83E9-562F-4AEBEC3DD5FB}"/>
              </a:ext>
            </a:extLst>
          </p:cNvPr>
          <p:cNvSpPr txBox="1"/>
          <p:nvPr/>
        </p:nvSpPr>
        <p:spPr>
          <a:xfrm>
            <a:off x="256030" y="5468875"/>
            <a:ext cx="603065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rgbClr val="00519E"/>
              </a:buClr>
              <a:buSzPct val="100000"/>
              <a:buFontTx/>
              <a:buNone/>
              <a:tabLst/>
              <a:defRPr/>
            </a:pP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The unit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itself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has not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directly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participated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in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European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projects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;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however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, the Métropole du Grand Paris has a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dedicated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European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affairs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unit </a:t>
            </a:r>
            <a:r>
              <a:rPr kumimoji="0" lang="fr-FR" sz="1200" b="0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that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coordinates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the cross-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cutting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implementation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of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projects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across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its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various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departments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.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Several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Horizon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projects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are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currently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ongoing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in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other</a:t>
            </a:r>
            <a:r>
              <a: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 </a:t>
            </a:r>
            <a:r>
              <a:rPr kumimoji="0" lang="fr-FR" sz="1200" b="1" i="0" u="none" strike="noStrike" kern="0" cap="none" spc="0" normalizeH="0" baseline="0" noProof="0" err="1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departments</a:t>
            </a:r>
            <a:r>
              <a:rPr kumimoji="0" lang="fr-FR" sz="1200" b="0" i="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/>
                <a:ea typeface="+mn-ea"/>
                <a:cs typeface="+mn-cs"/>
                <a:sym typeface="Helvetica Neue Medium"/>
              </a:rPr>
              <a:t>.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7BAD82A1-0309-4C50-FF62-3F6487B95D96}"/>
              </a:ext>
            </a:extLst>
          </p:cNvPr>
          <p:cNvGrpSpPr/>
          <p:nvPr/>
        </p:nvGrpSpPr>
        <p:grpSpPr>
          <a:xfrm>
            <a:off x="6434666" y="4750738"/>
            <a:ext cx="5434245" cy="1537571"/>
            <a:chOff x="5982530" y="4586215"/>
            <a:chExt cx="5637969" cy="1614796"/>
          </a:xfrm>
        </p:grpSpPr>
        <p:sp>
          <p:nvSpPr>
            <p:cNvPr id="2" name="Rectangle : coins arrondis 1">
              <a:extLst>
                <a:ext uri="{FF2B5EF4-FFF2-40B4-BE49-F238E27FC236}">
                  <a16:creationId xmlns:a16="http://schemas.microsoft.com/office/drawing/2014/main" id="{786E174F-4DDB-522A-43A5-CF1C66392A7A}"/>
                </a:ext>
              </a:extLst>
            </p:cNvPr>
            <p:cNvSpPr/>
            <p:nvPr/>
          </p:nvSpPr>
          <p:spPr>
            <a:xfrm>
              <a:off x="5982530" y="4670855"/>
              <a:ext cx="5637969" cy="1530156"/>
            </a:xfrm>
            <a:prstGeom prst="roundRect">
              <a:avLst>
                <a:gd name="adj" fmla="val 10202"/>
              </a:avLst>
            </a:prstGeom>
            <a:noFill/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fr-FR" sz="11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05B07F70-0562-2BE4-3FA3-DB0E9052D5C2}"/>
                </a:ext>
              </a:extLst>
            </p:cNvPr>
            <p:cNvSpPr txBox="1"/>
            <p:nvPr/>
          </p:nvSpPr>
          <p:spPr>
            <a:xfrm>
              <a:off x="6151194" y="4586215"/>
              <a:ext cx="464103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1" algn="ctr" defTabSz="1019175">
                <a:spcBef>
                  <a:spcPts val="600"/>
                </a:spcBef>
                <a:buClr>
                  <a:srgbClr val="E05A4F"/>
                </a:buClr>
                <a:buSzPct val="70000"/>
                <a:defRPr/>
              </a:pPr>
              <a:r>
                <a:rPr lang="fr-FR" sz="1200" b="1" kern="0">
                  <a:solidFill>
                    <a:srgbClr val="FFFFFF"/>
                  </a:solidFill>
                  <a:highlight>
                    <a:srgbClr val="000080"/>
                  </a:highlight>
                  <a:latin typeface="EYInterstate Regular"/>
                  <a:cs typeface="Arial"/>
                  <a:sym typeface="Arial"/>
                </a:rPr>
                <a:t>Contact </a:t>
              </a:r>
              <a:r>
                <a:rPr lang="fr-FR" sz="1200" b="1" kern="0" err="1">
                  <a:solidFill>
                    <a:srgbClr val="FFFFFF"/>
                  </a:solidFill>
                  <a:highlight>
                    <a:srgbClr val="000080"/>
                  </a:highlight>
                  <a:latin typeface="EYInterstate Regular"/>
                  <a:cs typeface="Arial"/>
                  <a:sym typeface="Arial"/>
                </a:rPr>
                <a:t>details</a:t>
              </a:r>
              <a:endParaRPr kumimoji="0" lang="fr-FR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highlight>
                  <a:srgbClr val="000080"/>
                </a:highlight>
                <a:uLnTx/>
                <a:uFillTx/>
                <a:latin typeface="EYInterstate Regular"/>
                <a:ea typeface="+mn-ea"/>
                <a:cs typeface="Arial"/>
                <a:sym typeface="Arial"/>
              </a:endParaRPr>
            </a:p>
          </p:txBody>
        </p:sp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0FF7F2E1-FF18-5F7F-2EFE-7925F87BFA16}"/>
                </a:ext>
              </a:extLst>
            </p:cNvPr>
            <p:cNvSpPr txBox="1"/>
            <p:nvPr/>
          </p:nvSpPr>
          <p:spPr>
            <a:xfrm>
              <a:off x="6126008" y="4830639"/>
              <a:ext cx="5351012" cy="12105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0" algn="just" fontAlgn="base">
                <a:spcBef>
                  <a:spcPts val="150"/>
                </a:spcBef>
                <a:spcAft>
                  <a:spcPts val="150"/>
                </a:spcAft>
                <a:buClr>
                  <a:srgbClr val="00519E"/>
                </a:buClr>
                <a:buSzPct val="100000"/>
                <a:defRPr/>
              </a:pPr>
              <a:r>
                <a:rPr kumimoji="0" lang="fr-FR" sz="1200" b="0" i="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/>
                  <a:ea typeface="+mn-ea"/>
                  <a:cs typeface="+mn-cs"/>
                  <a:sym typeface="Helvetica Neue Medium"/>
                </a:rPr>
                <a:t>•  </a:t>
              </a:r>
              <a:r>
                <a:rPr kumimoji="0" lang="fr-FR" sz="1200" b="1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Hélène Rambert</a:t>
              </a:r>
              <a:r>
                <a:rPr kumimoji="0" lang="fr-FR" sz="120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, Head of the Pôle Logistique Urbaine Durable at Métropole du Grand Paris : </a:t>
              </a:r>
              <a:r>
                <a:rPr lang="en-US" sz="1200" u="sng">
                  <a:latin typeface="EYInterstate Light" panose="02000506000000020004" pitchFamily="2" charset="0"/>
                  <a:hlinkClick r:id="rId4"/>
                </a:rPr>
                <a:t>helene.rambert@metropolegrandparis.fr</a:t>
              </a:r>
              <a:r>
                <a:rPr lang="en-US" sz="1200">
                  <a:latin typeface="EYInterstate Light" panose="02000506000000020004" pitchFamily="2" charset="0"/>
                </a:rPr>
                <a:t> </a:t>
              </a:r>
              <a:endParaRPr kumimoji="0" lang="fr-FR" sz="120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 panose="02000506000000020004" pitchFamily="2" charset="0"/>
                <a:sym typeface="Helvetica Neue Medium"/>
              </a:endParaRPr>
            </a:p>
            <a:p>
              <a:pPr lvl="0" algn="just" fontAlgn="base">
                <a:spcBef>
                  <a:spcPts val="150"/>
                </a:spcBef>
                <a:spcAft>
                  <a:spcPts val="150"/>
                </a:spcAft>
                <a:buClr>
                  <a:srgbClr val="00519E"/>
                </a:buClr>
                <a:buSzPct val="100000"/>
                <a:defRPr/>
              </a:pPr>
              <a:r>
                <a:rPr kumimoji="0" lang="fr-FR" sz="120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•  </a:t>
              </a:r>
              <a:r>
                <a:rPr kumimoji="0" lang="fr-FR" sz="1200" b="1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Camille Richard</a:t>
              </a:r>
              <a:r>
                <a:rPr kumimoji="0" lang="fr-FR" sz="120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, </a:t>
              </a:r>
              <a:r>
                <a:rPr kumimoji="0" lang="fr-FR" sz="1200" u="none" strike="noStrike" kern="0" cap="none" spc="0" normalizeH="0" baseline="0" noProof="0" err="1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Sustainable</a:t>
              </a:r>
              <a:r>
                <a:rPr kumimoji="0" lang="fr-FR" sz="120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 Urban </a:t>
              </a:r>
              <a:r>
                <a:rPr kumimoji="0" lang="fr-FR" sz="1200" u="none" strike="noStrike" kern="0" cap="none" spc="0" normalizeH="0" baseline="0" noProof="0" err="1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Logistics</a:t>
              </a:r>
              <a:r>
                <a:rPr kumimoji="0" lang="fr-FR" sz="120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 Project Officer at Métropole du Grand Paris : </a:t>
              </a:r>
              <a:r>
                <a:rPr lang="en-US" sz="1200" u="sng">
                  <a:latin typeface="EYInterstate Light" panose="02000506000000020004" pitchFamily="2" charset="0"/>
                  <a:hlinkClick r:id="rId5"/>
                </a:rPr>
                <a:t>camille.richard@metropolegrandparis.fr</a:t>
              </a:r>
              <a:r>
                <a:rPr lang="en-US" sz="1200">
                  <a:latin typeface="EYInterstate Light" panose="02000506000000020004" pitchFamily="2" charset="0"/>
                </a:rPr>
                <a:t> </a:t>
              </a:r>
              <a:r>
                <a:rPr kumimoji="0" lang="fr-FR" sz="120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 </a:t>
              </a:r>
            </a:p>
            <a:p>
              <a:pPr lvl="0" algn="just" fontAlgn="base">
                <a:spcBef>
                  <a:spcPts val="150"/>
                </a:spcBef>
                <a:spcAft>
                  <a:spcPts val="150"/>
                </a:spcAft>
                <a:buClr>
                  <a:srgbClr val="00519E"/>
                </a:buClr>
                <a:buSzPct val="100000"/>
                <a:defRPr/>
              </a:pPr>
              <a:r>
                <a:rPr kumimoji="0" lang="fr-FR" sz="120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•  </a:t>
              </a:r>
              <a:r>
                <a:rPr kumimoji="0" lang="fr-FR" sz="1200" b="1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Anne Flore Rouillon</a:t>
              </a:r>
              <a:r>
                <a:rPr kumimoji="0" lang="fr-FR" sz="120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, Territorial </a:t>
              </a:r>
              <a:r>
                <a:rPr kumimoji="0" lang="fr-FR" sz="1200" u="none" strike="noStrike" kern="0" cap="none" spc="0" normalizeH="0" baseline="0" noProof="0" err="1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Cooperation</a:t>
              </a:r>
              <a:r>
                <a:rPr kumimoji="0" lang="fr-FR" sz="1200" u="none" strike="noStrike" kern="0" cap="none" spc="0" normalizeH="0" baseline="0" noProof="0">
                  <a:ln>
                    <a:noFill/>
                  </a:ln>
                  <a:solidFill>
                    <a:srgbClr val="2E2E38"/>
                  </a:solidFill>
                  <a:effectLst/>
                  <a:uLnTx/>
                  <a:uFillTx/>
                  <a:latin typeface="EYInterstate Light" panose="02000506000000020004" pitchFamily="2" charset="0"/>
                  <a:sym typeface="Helvetica Neue Medium"/>
                </a:rPr>
                <a:t> Project Officer at Métropole du Grand Paris : </a:t>
              </a:r>
              <a:r>
                <a:rPr lang="fr-FR" sz="1200" u="sng">
                  <a:latin typeface="EYInterstate Light" panose="02000506000000020004" pitchFamily="2" charset="0"/>
                  <a:hlinkClick r:id="rId6" tooltip="mailto:anne-flore.rouillon@metropolegrandparis.fr"/>
                </a:rPr>
                <a:t>anne-flore.rouillon@metropolegrandparis.fr</a:t>
              </a:r>
              <a:r>
                <a:rPr lang="fr-FR" sz="1200">
                  <a:latin typeface="EYInterstate Light" panose="02000506000000020004" pitchFamily="2" charset="0"/>
                </a:rPr>
                <a:t> </a:t>
              </a:r>
              <a:endParaRPr kumimoji="0" lang="fr-FR" sz="1200" u="none" strike="noStrike" kern="0" cap="none" spc="0" normalizeH="0" baseline="0" noProof="0">
                <a:ln>
                  <a:noFill/>
                </a:ln>
                <a:solidFill>
                  <a:srgbClr val="2E2E38"/>
                </a:solidFill>
                <a:effectLst/>
                <a:uLnTx/>
                <a:uFillTx/>
                <a:latin typeface="EYInterstate Light" panose="02000506000000020004" pitchFamily="2" charset="0"/>
                <a:sym typeface="Helvetica Neue Medium"/>
              </a:endParaRP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CA8A8F75-12CD-5688-7684-4DDFA638946C}"/>
              </a:ext>
            </a:extLst>
          </p:cNvPr>
          <p:cNvSpPr/>
          <p:nvPr/>
        </p:nvSpPr>
        <p:spPr bwMode="auto">
          <a:xfrm>
            <a:off x="256030" y="947977"/>
            <a:ext cx="6030651" cy="4115090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90000" rIns="90000" bIns="90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019175" fontAlgn="base">
              <a:spcBef>
                <a:spcPct val="0"/>
              </a:spcBef>
              <a:spcAft>
                <a:spcPts val="600"/>
              </a:spcAft>
            </a:pPr>
            <a:r>
              <a:rPr lang="fr-FR" sz="1200" b="1">
                <a:solidFill>
                  <a:schemeClr val="bg2"/>
                </a:solidFill>
                <a:highlight>
                  <a:srgbClr val="000080"/>
                </a:highlight>
              </a:rPr>
              <a:t>Project </a:t>
            </a:r>
            <a:r>
              <a:rPr lang="fr-FR" sz="1200" b="1" err="1">
                <a:solidFill>
                  <a:schemeClr val="bg2"/>
                </a:solidFill>
                <a:highlight>
                  <a:srgbClr val="000080"/>
                </a:highlight>
              </a:rPr>
              <a:t>idea</a:t>
            </a:r>
            <a:r>
              <a:rPr lang="fr-FR" sz="1200">
                <a:solidFill>
                  <a:schemeClr val="bg2"/>
                </a:solidFill>
                <a:highlight>
                  <a:srgbClr val="000080"/>
                </a:highlight>
              </a:rPr>
              <a:t> </a:t>
            </a:r>
          </a:p>
          <a:p>
            <a:pPr marL="171450" indent="-171450" defTabSz="1019175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fr-FR" sz="12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Call of </a:t>
            </a:r>
            <a:r>
              <a:rPr kumimoji="0" lang="fr-FR" sz="1200" b="1" i="0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interest</a:t>
            </a:r>
            <a:r>
              <a:rPr kumimoji="0" lang="fr-FR" sz="12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12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: Increasing </a:t>
            </a:r>
            <a:r>
              <a:rPr kumimoji="0" lang="fr-FR" sz="1200" b="0" i="0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competitiveness</a:t>
            </a:r>
            <a:r>
              <a:rPr kumimoji="0" lang="fr-FR" sz="12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and </a:t>
            </a:r>
            <a:r>
              <a:rPr kumimoji="0" lang="fr-FR" sz="1200" b="0" i="0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resilience</a:t>
            </a:r>
            <a:r>
              <a:rPr kumimoji="0" lang="fr-FR" sz="12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of multimodal </a:t>
            </a:r>
            <a:r>
              <a:rPr kumimoji="0" lang="fr-FR" sz="1200" b="0" i="0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freight</a:t>
            </a:r>
            <a:r>
              <a:rPr kumimoji="0" lang="fr-FR" sz="12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transport and </a:t>
            </a:r>
            <a:r>
              <a:rPr kumimoji="0" lang="fr-FR" sz="1200" b="0" i="0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logistics</a:t>
            </a:r>
            <a:r>
              <a:rPr kumimoji="0" lang="fr-FR" sz="12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for </a:t>
            </a:r>
            <a:r>
              <a:rPr kumimoji="0" lang="fr-FR" sz="1200" b="0" i="0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competitive</a:t>
            </a:r>
            <a:r>
              <a:rPr kumimoji="0" lang="fr-FR" sz="12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1200" b="0" i="0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supply</a:t>
            </a:r>
            <a:r>
              <a:rPr kumimoji="0" lang="fr-FR" sz="12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1200" b="0" i="0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chains</a:t>
            </a:r>
            <a:r>
              <a:rPr kumimoji="0" lang="fr-FR" sz="12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HORIZON-CL5-2026-10-D6-06</a:t>
            </a:r>
          </a:p>
          <a:p>
            <a:pPr marL="171450" indent="-171450" defTabSz="1019175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fr-FR" sz="12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Project description : </a:t>
            </a:r>
            <a:r>
              <a:rPr kumimoji="0" lang="en-US" sz="1200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The </a:t>
            </a:r>
            <a:r>
              <a:rPr kumimoji="0" lang="en-US" sz="1200" i="1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Métropole</a:t>
            </a:r>
            <a:r>
              <a:rPr kumimoji="0" lang="en-US" sz="1200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wishes to join a project as a partner in order to position itself as a pilot site for: 1/ the large-scale demonstration of a digital solution or interoperable tool dedicated to shifting freight transport from road to rail or inland waterways; 2/ assessing its value and impacts on its territory, in particular the environmental gains. 3/ The </a:t>
            </a:r>
            <a:r>
              <a:rPr kumimoji="0" lang="en-US" sz="1200" i="1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Métropole</a:t>
            </a:r>
            <a:r>
              <a:rPr kumimoji="0" lang="en-US" sz="1200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will be able to </a:t>
            </a:r>
            <a:r>
              <a:rPr kumimoji="0" lang="en-US" sz="1200" i="1" u="none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capitalise</a:t>
            </a:r>
            <a:r>
              <a:rPr kumimoji="0" lang="en-US" sz="1200" i="1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on the lessons learned from the project in order to formulate recommendations for the evolution of the regulatory framework, with a view to accelerating the adoption of multimodal transport.</a:t>
            </a:r>
            <a:endParaRPr kumimoji="0" lang="fr-FR" sz="1200" b="1" i="1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+mn-lt"/>
            </a:endParaRPr>
          </a:p>
          <a:p>
            <a:pPr marL="171450" indent="-171450" defTabSz="1019175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b="1">
                <a:solidFill>
                  <a:schemeClr val="tx2"/>
                </a:solidFill>
              </a:rPr>
              <a:t>5 keywords to </a:t>
            </a:r>
            <a:r>
              <a:rPr lang="fr-FR" sz="1200" b="1" err="1">
                <a:solidFill>
                  <a:schemeClr val="tx2"/>
                </a:solidFill>
              </a:rPr>
              <a:t>describe</a:t>
            </a:r>
            <a:r>
              <a:rPr lang="fr-FR" sz="1200" b="1">
                <a:solidFill>
                  <a:schemeClr val="tx2"/>
                </a:solidFill>
              </a:rPr>
              <a:t> </a:t>
            </a:r>
            <a:r>
              <a:rPr lang="fr-FR" sz="1200" b="1" err="1">
                <a:solidFill>
                  <a:schemeClr val="tx2"/>
                </a:solidFill>
              </a:rPr>
              <a:t>your</a:t>
            </a:r>
            <a:r>
              <a:rPr lang="fr-FR" sz="1200" b="1">
                <a:solidFill>
                  <a:schemeClr val="tx2"/>
                </a:solidFill>
              </a:rPr>
              <a:t> </a:t>
            </a:r>
            <a:r>
              <a:rPr lang="fr-FR" sz="1200" b="1" err="1">
                <a:solidFill>
                  <a:schemeClr val="tx2"/>
                </a:solidFill>
              </a:rPr>
              <a:t>project</a:t>
            </a:r>
            <a:r>
              <a:rPr lang="fr-FR" sz="1200" b="1">
                <a:solidFill>
                  <a:schemeClr val="tx2"/>
                </a:solidFill>
              </a:rPr>
              <a:t> </a:t>
            </a:r>
            <a:r>
              <a:rPr lang="fr-FR" sz="1200" b="1" err="1">
                <a:solidFill>
                  <a:schemeClr val="tx2"/>
                </a:solidFill>
              </a:rPr>
              <a:t>idea</a:t>
            </a:r>
            <a:r>
              <a:rPr lang="fr-FR" sz="1200" b="1">
                <a:solidFill>
                  <a:schemeClr val="tx2"/>
                </a:solidFill>
              </a:rPr>
              <a:t> </a:t>
            </a:r>
            <a:r>
              <a:rPr lang="fr-FR" sz="1200">
                <a:solidFill>
                  <a:schemeClr val="tx2"/>
                </a:solidFill>
              </a:rPr>
              <a:t>: </a:t>
            </a:r>
            <a:r>
              <a:rPr lang="fr-FR" sz="1200" err="1">
                <a:solidFill>
                  <a:schemeClr val="tx2"/>
                </a:solidFill>
              </a:rPr>
              <a:t>Inland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waterway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logistics</a:t>
            </a:r>
            <a:r>
              <a:rPr lang="fr-FR" sz="1200">
                <a:solidFill>
                  <a:schemeClr val="tx2"/>
                </a:solidFill>
              </a:rPr>
              <a:t>, </a:t>
            </a:r>
            <a:r>
              <a:rPr lang="fr-FR" sz="1200" err="1">
                <a:solidFill>
                  <a:schemeClr val="tx2"/>
                </a:solidFill>
              </a:rPr>
              <a:t>development</a:t>
            </a:r>
            <a:r>
              <a:rPr lang="fr-FR" sz="1200">
                <a:solidFill>
                  <a:schemeClr val="tx2"/>
                </a:solidFill>
              </a:rPr>
              <a:t> of digital solutions, </a:t>
            </a:r>
            <a:r>
              <a:rPr lang="fr-FR" sz="1200" err="1">
                <a:solidFill>
                  <a:schemeClr val="tx2"/>
                </a:solidFill>
              </a:rPr>
              <a:t>traffic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safety</a:t>
            </a:r>
            <a:r>
              <a:rPr lang="fr-FR" sz="1200">
                <a:solidFill>
                  <a:schemeClr val="tx2"/>
                </a:solidFill>
              </a:rPr>
              <a:t>, </a:t>
            </a:r>
            <a:r>
              <a:rPr lang="fr-FR" sz="1200" err="1">
                <a:solidFill>
                  <a:schemeClr val="tx2"/>
                </a:solidFill>
              </a:rPr>
              <a:t>inland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waterway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traffic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knowledge</a:t>
            </a:r>
            <a:r>
              <a:rPr lang="fr-FR" sz="1200">
                <a:solidFill>
                  <a:schemeClr val="tx2"/>
                </a:solidFill>
              </a:rPr>
              <a:t> and monitoring</a:t>
            </a:r>
          </a:p>
          <a:p>
            <a:pPr marL="171450" indent="-171450" defTabSz="1019175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kumimoji="0" lang="fr-FR" sz="1200" b="1" i="0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Your</a:t>
            </a:r>
            <a:r>
              <a:rPr kumimoji="0" lang="fr-FR" sz="1200" b="1" i="0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</a:t>
            </a:r>
            <a:r>
              <a:rPr kumimoji="0" lang="fr-FR" sz="1200" b="1" i="0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offered</a:t>
            </a:r>
            <a:r>
              <a:rPr kumimoji="0" lang="fr-FR" sz="1200" b="1" i="0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 contribution to the </a:t>
            </a:r>
            <a:r>
              <a:rPr kumimoji="0" lang="fr-FR" sz="1200" b="1" i="0" strike="noStrike" cap="none" normalizeH="0" baseline="0" err="1">
                <a:ln>
                  <a:noFill/>
                </a:ln>
                <a:solidFill>
                  <a:schemeClr val="tx2"/>
                </a:solidFill>
                <a:effectLst/>
                <a:latin typeface="+mn-lt"/>
              </a:rPr>
              <a:t>pr</a:t>
            </a:r>
            <a:r>
              <a:rPr lang="fr-FR" sz="1200" b="1" err="1">
                <a:solidFill>
                  <a:schemeClr val="tx2"/>
                </a:solidFill>
              </a:rPr>
              <a:t>oject</a:t>
            </a:r>
            <a:r>
              <a:rPr lang="fr-FR" sz="1200" b="1">
                <a:solidFill>
                  <a:schemeClr val="tx2"/>
                </a:solidFill>
              </a:rPr>
              <a:t> </a:t>
            </a:r>
            <a:r>
              <a:rPr lang="fr-FR" sz="1200">
                <a:solidFill>
                  <a:schemeClr val="tx2"/>
                </a:solidFill>
              </a:rPr>
              <a:t>: A large-</a:t>
            </a:r>
            <a:r>
              <a:rPr lang="fr-FR" sz="1200" err="1">
                <a:solidFill>
                  <a:schemeClr val="tx2"/>
                </a:solidFill>
              </a:rPr>
              <a:t>scale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testing</a:t>
            </a:r>
            <a:r>
              <a:rPr lang="fr-FR" sz="1200">
                <a:solidFill>
                  <a:schemeClr val="tx2"/>
                </a:solidFill>
              </a:rPr>
              <a:t> and </a:t>
            </a:r>
            <a:r>
              <a:rPr lang="fr-FR" sz="1200" err="1">
                <a:solidFill>
                  <a:schemeClr val="tx2"/>
                </a:solidFill>
              </a:rPr>
              <a:t>demonstration</a:t>
            </a:r>
            <a:r>
              <a:rPr lang="fr-FR" sz="1200">
                <a:solidFill>
                  <a:schemeClr val="tx2"/>
                </a:solidFill>
              </a:rPr>
              <a:t> area, </a:t>
            </a:r>
            <a:r>
              <a:rPr lang="fr-FR" sz="1200" err="1">
                <a:solidFill>
                  <a:schemeClr val="tx2"/>
                </a:solidFill>
              </a:rPr>
              <a:t>with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extended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outreach</a:t>
            </a:r>
            <a:r>
              <a:rPr lang="fr-FR" sz="1200">
                <a:solidFill>
                  <a:schemeClr val="tx2"/>
                </a:solidFill>
              </a:rPr>
              <a:t> </a:t>
            </a:r>
            <a:r>
              <a:rPr lang="fr-FR" sz="1200" err="1">
                <a:solidFill>
                  <a:schemeClr val="tx2"/>
                </a:solidFill>
              </a:rPr>
              <a:t>across</a:t>
            </a:r>
            <a:r>
              <a:rPr lang="fr-FR" sz="1200">
                <a:solidFill>
                  <a:schemeClr val="tx2"/>
                </a:solidFill>
              </a:rPr>
              <a:t> the Seine Basin (« </a:t>
            </a:r>
            <a:r>
              <a:rPr lang="fr-FR" sz="1200" i="1">
                <a:solidFill>
                  <a:schemeClr val="tx2"/>
                </a:solidFill>
              </a:rPr>
              <a:t>Bassin de la Seine </a:t>
            </a:r>
            <a:r>
              <a:rPr lang="fr-FR" sz="1200">
                <a:solidFill>
                  <a:schemeClr val="tx2"/>
                </a:solidFill>
              </a:rPr>
              <a:t>») </a:t>
            </a:r>
            <a:r>
              <a:rPr lang="fr-FR" sz="1200" err="1">
                <a:solidFill>
                  <a:schemeClr val="tx2"/>
                </a:solidFill>
              </a:rPr>
              <a:t>through</a:t>
            </a:r>
            <a:r>
              <a:rPr lang="fr-FR" sz="1200">
                <a:solidFill>
                  <a:schemeClr val="tx2"/>
                </a:solidFill>
              </a:rPr>
              <a:t> partnerships </a:t>
            </a:r>
            <a:r>
              <a:rPr lang="fr-FR" sz="1200" err="1">
                <a:solidFill>
                  <a:schemeClr val="tx2"/>
                </a:solidFill>
              </a:rPr>
              <a:t>with</a:t>
            </a:r>
            <a:r>
              <a:rPr lang="fr-FR" sz="1200">
                <a:solidFill>
                  <a:schemeClr val="tx2"/>
                </a:solidFill>
              </a:rPr>
              <a:t> the 16 local </a:t>
            </a:r>
            <a:r>
              <a:rPr lang="fr-FR" sz="1200" err="1">
                <a:solidFill>
                  <a:schemeClr val="tx2"/>
                </a:solidFill>
              </a:rPr>
              <a:t>authorities</a:t>
            </a:r>
            <a:r>
              <a:rPr lang="fr-FR" sz="1200">
                <a:solidFill>
                  <a:schemeClr val="tx2"/>
                </a:solidFill>
              </a:rPr>
              <a:t> of the Entente Axe Seine.</a:t>
            </a:r>
          </a:p>
          <a:p>
            <a:pPr marL="171450" indent="-171450" defTabSz="1019175" fontAlgn="base"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200" b="1" err="1">
                <a:solidFill>
                  <a:schemeClr val="tx2"/>
                </a:solidFill>
              </a:rPr>
              <a:t>Your</a:t>
            </a:r>
            <a:r>
              <a:rPr lang="fr-FR" sz="1200" b="1">
                <a:solidFill>
                  <a:schemeClr val="tx2"/>
                </a:solidFill>
              </a:rPr>
              <a:t> </a:t>
            </a:r>
            <a:r>
              <a:rPr lang="fr-FR" sz="1200" b="1" err="1">
                <a:solidFill>
                  <a:schemeClr val="tx2"/>
                </a:solidFill>
              </a:rPr>
              <a:t>offered</a:t>
            </a:r>
            <a:r>
              <a:rPr lang="fr-FR" sz="1200" b="1">
                <a:solidFill>
                  <a:schemeClr val="tx2"/>
                </a:solidFill>
              </a:rPr>
              <a:t> </a:t>
            </a:r>
            <a:r>
              <a:rPr lang="fr-FR" sz="1200" b="1" err="1">
                <a:solidFill>
                  <a:schemeClr val="tx2"/>
                </a:solidFill>
              </a:rPr>
              <a:t>role</a:t>
            </a:r>
            <a:r>
              <a:rPr lang="fr-FR" sz="1200" b="1">
                <a:solidFill>
                  <a:schemeClr val="tx2"/>
                </a:solidFill>
              </a:rPr>
              <a:t> (</a:t>
            </a:r>
            <a:r>
              <a:rPr lang="fr-FR" sz="1200" b="1" err="1">
                <a:solidFill>
                  <a:schemeClr val="tx2"/>
                </a:solidFill>
              </a:rPr>
              <a:t>coordinator</a:t>
            </a:r>
            <a:r>
              <a:rPr lang="fr-FR" sz="1200" b="1">
                <a:solidFill>
                  <a:schemeClr val="tx2"/>
                </a:solidFill>
              </a:rPr>
              <a:t>, </a:t>
            </a:r>
            <a:r>
              <a:rPr lang="fr-FR" sz="1200" b="1" err="1">
                <a:solidFill>
                  <a:schemeClr val="tx2"/>
                </a:solidFill>
              </a:rPr>
              <a:t>work</a:t>
            </a:r>
            <a:r>
              <a:rPr lang="fr-FR" sz="1200" b="1">
                <a:solidFill>
                  <a:schemeClr val="tx2"/>
                </a:solidFill>
              </a:rPr>
              <a:t> package leader or </a:t>
            </a:r>
            <a:r>
              <a:rPr lang="fr-FR" sz="1200" b="1" err="1">
                <a:solidFill>
                  <a:schemeClr val="tx2"/>
                </a:solidFill>
              </a:rPr>
              <a:t>partner</a:t>
            </a:r>
            <a:r>
              <a:rPr lang="fr-FR" sz="1200" b="1">
                <a:solidFill>
                  <a:schemeClr val="tx2"/>
                </a:solidFill>
              </a:rPr>
              <a:t>) </a:t>
            </a:r>
            <a:r>
              <a:rPr lang="fr-FR" sz="1200">
                <a:solidFill>
                  <a:schemeClr val="tx2"/>
                </a:solidFill>
              </a:rPr>
              <a:t>: Partner/</a:t>
            </a:r>
            <a:r>
              <a:rPr lang="fr-FR" sz="1200" err="1">
                <a:solidFill>
                  <a:schemeClr val="tx2"/>
                </a:solidFill>
              </a:rPr>
              <a:t>workpackage</a:t>
            </a:r>
            <a:r>
              <a:rPr lang="fr-FR" sz="1200">
                <a:solidFill>
                  <a:schemeClr val="tx2"/>
                </a:solidFill>
              </a:rPr>
              <a:t> leader</a:t>
            </a:r>
            <a:endParaRPr kumimoji="0" lang="fr-FR" sz="12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78903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EY_2020_Customscolors_AC">
  <a:themeElements>
    <a:clrScheme name="EY DIGITAL WHITE 2020">
      <a:dk1>
        <a:srgbClr val="F6F6FA"/>
      </a:dk1>
      <a:lt1>
        <a:srgbClr val="2E2E38"/>
      </a:lt1>
      <a:dk2>
        <a:srgbClr val="2E2E38"/>
      </a:dk2>
      <a:lt2>
        <a:srgbClr val="FFFFFF"/>
      </a:lt2>
      <a:accent1>
        <a:srgbClr val="C4C4CD"/>
      </a:accent1>
      <a:accent2>
        <a:srgbClr val="747480"/>
      </a:accent2>
      <a:accent3>
        <a:srgbClr val="FFE600"/>
      </a:accent3>
      <a:accent4>
        <a:srgbClr val="2E2E38"/>
      </a:accent4>
      <a:accent5>
        <a:srgbClr val="C4C4CD"/>
      </a:accent5>
      <a:accent6>
        <a:srgbClr val="747480"/>
      </a:accent6>
      <a:hlink>
        <a:srgbClr val="1777CF"/>
      </a:hlink>
      <a:folHlink>
        <a:srgbClr val="922B73"/>
      </a:folHlink>
    </a:clrScheme>
    <a:fontScheme name="Custom 2">
      <a:majorFont>
        <a:latin typeface="EYInterstate Regular"/>
        <a:ea typeface=""/>
        <a:cs typeface=""/>
      </a:majorFont>
      <a:minorFont>
        <a:latin typeface="EYInterstat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0000" tIns="90000" rIns="90000" bIns="90000" numCol="1" spcCol="0" rtlCol="0" fromWordArt="0" anchor="ctr" anchorCtr="0" forceAA="0" compatLnSpc="1">
        <a:prstTxWarp prst="textNoShape">
          <a:avLst/>
        </a:prstTxWarp>
        <a:noAutofit/>
      </a:bodyPr>
      <a:lstStyle>
        <a:defPPr marR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ts val="600"/>
          </a:spcAft>
          <a:buClrTx/>
          <a:buSzTx/>
          <a:tabLst/>
          <a:defRPr kumimoji="0" sz="1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+mn-lt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marL="171450" indent="-171450" algn="l" defTabSz="1019175">
          <a:lnSpc>
            <a:spcPct val="100000"/>
          </a:lnSpc>
          <a:spcBef>
            <a:spcPts val="600"/>
          </a:spcBef>
          <a:spcAft>
            <a:spcPts val="0"/>
          </a:spcAft>
          <a:buClr>
            <a:schemeClr val="accent3"/>
          </a:buClr>
          <a:buSzPct val="70000"/>
          <a:buFont typeface="Arial" panose="020B0604020202020204" pitchFamily="34" charset="0"/>
          <a:buChar char="►"/>
          <a:defRPr sz="1200" smtClean="0">
            <a:solidFill>
              <a:schemeClr val="bg1"/>
            </a:solidFill>
            <a:cs typeface="Arial" panose="020B0604020202020204" pitchFamily="34" charset="0"/>
          </a:defRPr>
        </a:defPPr>
      </a:lstStyle>
    </a:txDef>
  </a:objectDefaults>
  <a:extraClrSchemeLst>
    <a:extraClrScheme>
      <a:clrScheme name="EY 2015 colors">
        <a:dk1>
          <a:srgbClr val="000000"/>
        </a:dk1>
        <a:lt1>
          <a:srgbClr val="747480"/>
        </a:lt1>
        <a:dk2>
          <a:srgbClr val="FFFFFF"/>
        </a:dk2>
        <a:lt2>
          <a:srgbClr val="333333"/>
        </a:lt2>
        <a:accent1>
          <a:srgbClr val="808080"/>
        </a:accent1>
        <a:accent2>
          <a:srgbClr val="FFE600"/>
        </a:accent2>
        <a:accent3>
          <a:srgbClr val="999999"/>
        </a:accent3>
        <a:accent4>
          <a:srgbClr val="F0F0F0"/>
        </a:accent4>
        <a:accent5>
          <a:srgbClr val="00A3AE"/>
        </a:accent5>
        <a:accent6>
          <a:srgbClr val="C0C0C0"/>
        </a:accent6>
        <a:hlink>
          <a:srgbClr val="336699"/>
        </a:hlink>
        <a:folHlink>
          <a:srgbClr val="9127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Maroon01">
      <a:srgbClr val="C981B2"/>
    </a:custClr>
    <a:custClr name="Maroon02">
      <a:srgbClr val="B14891"/>
    </a:custClr>
    <a:custClr name="Maroon03">
      <a:srgbClr val="922B73"/>
    </a:custClr>
    <a:custClr name="Maroon04">
      <a:srgbClr val="750E5C"/>
    </a:custClr>
    <a:custClr name="Maroon05">
      <a:srgbClr val="5A0A42"/>
    </a:custClr>
    <a:custClr name="Maroon06">
      <a:srgbClr val="42152D"/>
    </a:custClr>
    <a:custClr name="Maroon07">
      <a:srgbClr val="351C21"/>
    </a:custClr>
    <a:custClr name="Purple01">
      <a:srgbClr val="9C82D4"/>
    </a:custClr>
    <a:custClr name="Purple06">
      <a:srgbClr val="0A095A"/>
    </a:custClr>
    <a:custClr name="Teal01">
      <a:srgbClr val="93F0E6"/>
    </a:custClr>
    <a:custClr name="Red01">
      <a:srgbClr val="FF9A91"/>
    </a:custClr>
    <a:custClr name="Red02">
      <a:srgbClr val="FF736A"/>
    </a:custClr>
    <a:custClr name="Red03">
      <a:srgbClr val="F95D54"/>
    </a:custClr>
    <a:custClr name="Red04">
      <a:srgbClr val="FF4136"/>
    </a:custClr>
    <a:custClr name="Red05">
      <a:srgbClr val="E0362C"/>
    </a:custClr>
    <a:custClr name="Red06">
      <a:srgbClr val="B9251C"/>
    </a:custClr>
    <a:custClr name="Red07">
      <a:srgbClr val="7A130D"/>
    </a:custClr>
    <a:custClr name="Purple02">
      <a:srgbClr val="724BC3"/>
    </a:custClr>
    <a:custClr name="Purple07">
      <a:srgbClr val="15173E"/>
    </a:custClr>
    <a:custClr name="Teal02">
      <a:srgbClr val="60E6E1"/>
    </a:custClr>
    <a:custClr name="Orange01">
      <a:srgbClr val="FFB46A"/>
    </a:custClr>
    <a:custClr name="Orange02">
      <a:srgbClr val="FF9831"/>
    </a:custClr>
    <a:custClr name="Orange03">
      <a:srgbClr val="FF810A"/>
    </a:custClr>
    <a:custClr name="Orange04">
      <a:srgbClr val="FF6D00"/>
    </a:custClr>
    <a:custClr name="Orange05">
      <a:srgbClr val="F76900"/>
    </a:custClr>
    <a:custClr name="Orange06">
      <a:srgbClr val="EB4F00"/>
    </a:custClr>
    <a:custClr name="Orange07">
      <a:srgbClr val="BC2F00"/>
    </a:custClr>
    <a:custClr name="Purple03">
      <a:srgbClr val="542EA5"/>
    </a:custClr>
    <a:custClr name="WHITE">
      <a:srgbClr val="FFFFFF"/>
    </a:custClr>
    <a:custClr name="Teal03">
      <a:srgbClr val="42C9C2"/>
    </a:custClr>
    <a:custClr name="Green01">
      <a:srgbClr val="8CE8AD"/>
    </a:custClr>
    <a:custClr name="Green02">
      <a:srgbClr val="57E188"/>
    </a:custClr>
    <a:custClr name="Green03">
      <a:srgbClr val="64C768"/>
    </a:custClr>
    <a:custClr name="Green04">
      <a:srgbClr val="2BD757"/>
    </a:custClr>
    <a:custClr name="Green05">
      <a:srgbClr val="189D3E"/>
    </a:custClr>
    <a:custClr name="Green06">
      <a:srgbClr val="168736"/>
    </a:custClr>
    <a:custClr name="Green07">
      <a:srgbClr val="13652A"/>
    </a:custClr>
    <a:custClr name="Purple04">
      <a:srgbClr val="3D108A"/>
    </a:custClr>
    <a:custClr name="Teal07">
      <a:srgbClr val="004F4F"/>
    </a:custClr>
    <a:custClr name="Teal04">
      <a:srgbClr val="27ACAA"/>
    </a:custClr>
    <a:custClr name="Blue01">
      <a:srgbClr val="87D3F2"/>
    </a:custClr>
    <a:custClr name="Blue02">
      <a:srgbClr val="4EBEEB"/>
    </a:custClr>
    <a:custClr name="Blue03">
      <a:srgbClr val="35A4E8"/>
    </a:custClr>
    <a:custClr name="Blue04">
      <a:srgbClr val="188CE5"/>
    </a:custClr>
    <a:custClr name="Blue05">
      <a:srgbClr val="1777CF"/>
    </a:custClr>
    <a:custClr name="Blue06">
      <a:srgbClr val="155CB4"/>
    </a:custClr>
    <a:custClr name="Blue07">
      <a:srgbClr val="082C65"/>
    </a:custClr>
    <a:custClr name="Purple05">
      <a:srgbClr val="240D75"/>
    </a:custClr>
    <a:custClr name="Teal06">
      <a:srgbClr val="0D7575"/>
    </a:custClr>
    <a:custClr name="Teal05">
      <a:srgbClr val="109090"/>
    </a:custClr>
  </a:custClrLst>
  <a:extLst>
    <a:ext uri="{05A4C25C-085E-4340-85A3-A5531E510DB2}">
      <thm15:themeFamily xmlns:thm15="http://schemas.microsoft.com/office/thememl/2012/main" name="16-9 DIGITAL Off white.potx" id="{B7BB6895-D66C-4AC7-92D3-9A8322C61696}" vid="{C89A1646-24AB-4673-94E5-7E55AFE0781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f72d78-5de2-449e-8c8d-f70151faeeb9" xsi:nil="true"/>
    <lcf76f155ced4ddcb4097134ff3c332f xmlns="0bb1e1de-145d-49ff-81a0-a56406a91f7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10FCD84F0A524CB14319F6828F12B0" ma:contentTypeVersion="13" ma:contentTypeDescription="Create a new document." ma:contentTypeScope="" ma:versionID="b799decf79e89f56ddc47f3b223ab70e">
  <xsd:schema xmlns:xsd="http://www.w3.org/2001/XMLSchema" xmlns:xs="http://www.w3.org/2001/XMLSchema" xmlns:p="http://schemas.microsoft.com/office/2006/metadata/properties" xmlns:ns2="0bb1e1de-145d-49ff-81a0-a56406a91f78" xmlns:ns3="b9f72d78-5de2-449e-8c8d-f70151faeeb9" targetNamespace="http://schemas.microsoft.com/office/2006/metadata/properties" ma:root="true" ma:fieldsID="e66aa98d43f9d9eb461104087af4f287" ns2:_="" ns3:_="">
    <xsd:import namespace="0bb1e1de-145d-49ff-81a0-a56406a91f78"/>
    <xsd:import namespace="b9f72d78-5de2-449e-8c8d-f70151faee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b1e1de-145d-49ff-81a0-a56406a91f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3ef62f9-2e07-484b-bd79-00aec90129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f72d78-5de2-449e-8c8d-f70151faeeb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a7fe750-70be-4c90-92e6-2227ab5757a1}" ma:internalName="TaxCatchAll" ma:showField="CatchAllData" ma:web="b9f72d78-5de2-449e-8c8d-f70151faee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7CBF42-0EDF-424F-B408-FA6C3F078EBE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0bb1e1de-145d-49ff-81a0-a56406a91f78"/>
    <ds:schemaRef ds:uri="http://purl.org/dc/dcmitype/"/>
    <ds:schemaRef ds:uri="http://schemas.microsoft.com/office/infopath/2007/PartnerControls"/>
    <ds:schemaRef ds:uri="b9f72d78-5de2-449e-8c8d-f70151faeeb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099A5C7-1E95-4F2F-82CA-974827626A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F48029-BF73-40AD-BCB0-7CDC4F2167F6}">
  <ds:schemaRefs>
    <ds:schemaRef ds:uri="0bb1e1de-145d-49ff-81a0-a56406a91f78"/>
    <ds:schemaRef ds:uri="b9f72d78-5de2-449e-8c8d-f70151faeeb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508</Words>
  <Application>Microsoft Office PowerPoint</Application>
  <PresentationFormat>Širokouhlá</PresentationFormat>
  <Paragraphs>18</Paragraphs>
  <Slides>1</Slides>
  <Notes>1</Notes>
  <HiddenSlides>0</HiddenSlides>
  <MMClips>0</MMClips>
  <ScaleCrop>false</ScaleCrop>
  <HeadingPairs>
    <vt:vector size="8" baseType="variant">
      <vt:variant>
        <vt:lpstr>Použité písma</vt:lpstr>
      </vt:variant>
      <vt:variant>
        <vt:i4>9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EYInterstate Light</vt:lpstr>
      <vt:lpstr>EYInterstate Regular</vt:lpstr>
      <vt:lpstr>Helvetica Neue Medium</vt:lpstr>
      <vt:lpstr>Times New Roman</vt:lpstr>
      <vt:lpstr>Wingdings</vt:lpstr>
      <vt:lpstr>1_EY_2020_Customscolors_AC</vt:lpstr>
      <vt:lpstr>think-cell Slide</vt:lpstr>
      <vt:lpstr>Call for Partners – Métropole du Grand Paris (Horizon Europe 2026 Multimodal freight transport)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 for Partners – Métropole du Grand Paris (Horizon Europe 2026 Multimodal freight transport)</dc:title>
  <dc:creator>Marie Chavoix</dc:creator>
  <cp:lastModifiedBy>Tuzinska Miroslava</cp:lastModifiedBy>
  <cp:revision>2</cp:revision>
  <dcterms:created xsi:type="dcterms:W3CDTF">2026-05-19T15:27:12Z</dcterms:created>
  <dcterms:modified xsi:type="dcterms:W3CDTF">2026-06-05T11:56:54Z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0x0101000C10FCD84F0A524CB14319F6828F12B0</vt:lpwstr>
  </property>
  <property fmtid="{D5CDD505-2E9C-101B-9397-08002B2CF9AE}" pid="3" name="MediaServiceImageTags">
    <vt:lpwstr/>
  </property>
</Properties>
</file>