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notesMasterIdLst>
    <p:notesMasterId r:id="rId7"/>
  </p:notesMasterIdLst>
  <p:sldIdLst>
    <p:sldId id="257" r:id="rId5"/>
    <p:sldId id="258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senza titolo" id="{17C2C42D-BFDC-441A-A444-F07D2A5A1BA0}">
          <p14:sldIdLst>
            <p14:sldId id="257"/>
          </p14:sldIdLst>
        </p14:section>
        <p14:section name="agenda" id="{792D033A-9585-44CA-B11F-494AAAD33EB1}">
          <p14:sldIdLst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F51"/>
    <a:srgbClr val="424587"/>
    <a:srgbClr val="B2CF97"/>
    <a:srgbClr val="729D51"/>
    <a:srgbClr val="E4E4E4"/>
    <a:srgbClr val="62A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9DDC52-0039-5729-54EC-2715B6593736}" v="4" dt="2026-04-20T12:09:27.673"/>
    <p1510:client id="{3CA908A5-9407-721E-9319-202ACD31EBE7}" v="69" dt="2026-04-20T09:56:45.8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slaw Piekarski" userId="S::jaroslaw.piekarski@ncbr.gov.pl::fb8bd466-2022-451c-b174-a04648307766" providerId="AD" clId="Web-{6EE9BD06-6714-FE72-BC89-1913B4FFBF6D}"/>
    <pc:docChg chg="mod modMainMaster">
      <pc:chgData name="Jaroslaw Piekarski" userId="S::jaroslaw.piekarski@ncbr.gov.pl::fb8bd466-2022-451c-b174-a04648307766" providerId="AD" clId="Web-{6EE9BD06-6714-FE72-BC89-1913B4FFBF6D}" dt="2026-04-15T14:06:07.628" v="1" actId="33475"/>
      <pc:docMkLst>
        <pc:docMk/>
      </pc:docMkLst>
    </pc:docChg>
  </pc:docChgLst>
  <pc:docChgLst>
    <pc:chgData name="Małgorzata Kapica" userId="S::malgorzata.kapica@ncbr.gov.pl::4db4231e-df62-4667-92b7-ed3ad030557d" providerId="AD" clId="Web-{80888147-9090-6FB1-ABFE-0099DD414DC7}"/>
    <pc:docChg chg="modSld">
      <pc:chgData name="Małgorzata Kapica" userId="S::malgorzata.kapica@ncbr.gov.pl::4db4231e-df62-4667-92b7-ed3ad030557d" providerId="AD" clId="Web-{80888147-9090-6FB1-ABFE-0099DD414DC7}" dt="2026-04-16T07:38:44.659" v="20" actId="1076"/>
      <pc:docMkLst>
        <pc:docMk/>
      </pc:docMkLst>
      <pc:sldChg chg="modSp">
        <pc:chgData name="Małgorzata Kapica" userId="S::malgorzata.kapica@ncbr.gov.pl::4db4231e-df62-4667-92b7-ed3ad030557d" providerId="AD" clId="Web-{80888147-9090-6FB1-ABFE-0099DD414DC7}" dt="2026-04-16T07:35:42.168" v="0" actId="1076"/>
        <pc:sldMkLst>
          <pc:docMk/>
          <pc:sldMk cId="1463667208" sldId="257"/>
        </pc:sldMkLst>
        <pc:spChg chg="mod">
          <ac:chgData name="Małgorzata Kapica" userId="S::malgorzata.kapica@ncbr.gov.pl::4db4231e-df62-4667-92b7-ed3ad030557d" providerId="AD" clId="Web-{80888147-9090-6FB1-ABFE-0099DD414DC7}" dt="2026-04-16T07:35:42.168" v="0" actId="1076"/>
          <ac:spMkLst>
            <pc:docMk/>
            <pc:sldMk cId="1463667208" sldId="257"/>
            <ac:spMk id="11" creationId="{793B3939-45A5-E0C9-B86D-82D0F0357C02}"/>
          </ac:spMkLst>
        </pc:spChg>
      </pc:sldChg>
      <pc:sldChg chg="modSp">
        <pc:chgData name="Małgorzata Kapica" userId="S::malgorzata.kapica@ncbr.gov.pl::4db4231e-df62-4667-92b7-ed3ad030557d" providerId="AD" clId="Web-{80888147-9090-6FB1-ABFE-0099DD414DC7}" dt="2026-04-16T07:38:44.659" v="20" actId="1076"/>
        <pc:sldMkLst>
          <pc:docMk/>
          <pc:sldMk cId="4263561303" sldId="258"/>
        </pc:sldMkLst>
        <pc:spChg chg="mod">
          <ac:chgData name="Małgorzata Kapica" userId="S::malgorzata.kapica@ncbr.gov.pl::4db4231e-df62-4667-92b7-ed3ad030557d" providerId="AD" clId="Web-{80888147-9090-6FB1-ABFE-0099DD414DC7}" dt="2026-04-16T07:38:44.659" v="20" actId="1076"/>
          <ac:spMkLst>
            <pc:docMk/>
            <pc:sldMk cId="4263561303" sldId="258"/>
            <ac:spMk id="7" creationId="{0761D70A-4637-7687-4155-BE1C0296F27F}"/>
          </ac:spMkLst>
        </pc:spChg>
        <pc:graphicFrameChg chg="mod modGraphic">
          <ac:chgData name="Małgorzata Kapica" userId="S::malgorzata.kapica@ncbr.gov.pl::4db4231e-df62-4667-92b7-ed3ad030557d" providerId="AD" clId="Web-{80888147-9090-6FB1-ABFE-0099DD414DC7}" dt="2026-04-16T07:36:49.154" v="5"/>
          <ac:graphicFrameMkLst>
            <pc:docMk/>
            <pc:sldMk cId="4263561303" sldId="258"/>
            <ac:graphicFrameMk id="10" creationId="{9D520150-D1CD-91CD-94AD-E28435141A4E}"/>
          </ac:graphicFrameMkLst>
        </pc:graphicFrameChg>
        <pc:picChg chg="mod">
          <ac:chgData name="Małgorzata Kapica" userId="S::malgorzata.kapica@ncbr.gov.pl::4db4231e-df62-4667-92b7-ed3ad030557d" providerId="AD" clId="Web-{80888147-9090-6FB1-ABFE-0099DD414DC7}" dt="2026-04-16T07:38:34.706" v="19" actId="1076"/>
          <ac:picMkLst>
            <pc:docMk/>
            <pc:sldMk cId="4263561303" sldId="258"/>
            <ac:picMk id="6" creationId="{BBAB7CCB-0DA6-45A3-834E-937DDEFE0FFA}"/>
          </ac:picMkLst>
        </pc:picChg>
      </pc:sldChg>
    </pc:docChg>
  </pc:docChgLst>
  <pc:docChgLst>
    <pc:chgData name="Jaroslaw Piekarski" userId="S::jaroslaw.piekarski@ncbr.gov.pl::fb8bd466-2022-451c-b174-a04648307766" providerId="AD" clId="Web-{3CA908A5-9407-721E-9319-202ACD31EBE7}"/>
    <pc:docChg chg="modSld">
      <pc:chgData name="Jaroslaw Piekarski" userId="S::jaroslaw.piekarski@ncbr.gov.pl::fb8bd466-2022-451c-b174-a04648307766" providerId="AD" clId="Web-{3CA908A5-9407-721E-9319-202ACD31EBE7}" dt="2026-04-20T09:56:45.876" v="62"/>
      <pc:docMkLst>
        <pc:docMk/>
      </pc:docMkLst>
      <pc:sldChg chg="modSp">
        <pc:chgData name="Jaroslaw Piekarski" userId="S::jaroslaw.piekarski@ncbr.gov.pl::fb8bd466-2022-451c-b174-a04648307766" providerId="AD" clId="Web-{3CA908A5-9407-721E-9319-202ACD31EBE7}" dt="2026-04-20T09:36:19.736" v="6" actId="20577"/>
        <pc:sldMkLst>
          <pc:docMk/>
          <pc:sldMk cId="1463667208" sldId="257"/>
        </pc:sldMkLst>
        <pc:spChg chg="mod">
          <ac:chgData name="Jaroslaw Piekarski" userId="S::jaroslaw.piekarski@ncbr.gov.pl::fb8bd466-2022-451c-b174-a04648307766" providerId="AD" clId="Web-{3CA908A5-9407-721E-9319-202ACD31EBE7}" dt="2026-04-20T09:36:19.736" v="6" actId="20577"/>
          <ac:spMkLst>
            <pc:docMk/>
            <pc:sldMk cId="1463667208" sldId="257"/>
            <ac:spMk id="7" creationId="{D0234914-76D6-16A1-F6D6-800E5A23F3E3}"/>
          </ac:spMkLst>
        </pc:spChg>
      </pc:sldChg>
      <pc:sldChg chg="modSp">
        <pc:chgData name="Jaroslaw Piekarski" userId="S::jaroslaw.piekarski@ncbr.gov.pl::fb8bd466-2022-451c-b174-a04648307766" providerId="AD" clId="Web-{3CA908A5-9407-721E-9319-202ACD31EBE7}" dt="2026-04-20T09:56:45.876" v="62"/>
        <pc:sldMkLst>
          <pc:docMk/>
          <pc:sldMk cId="4263561303" sldId="258"/>
        </pc:sldMkLst>
        <pc:graphicFrameChg chg="mod modGraphic">
          <ac:chgData name="Jaroslaw Piekarski" userId="S::jaroslaw.piekarski@ncbr.gov.pl::fb8bd466-2022-451c-b174-a04648307766" providerId="AD" clId="Web-{3CA908A5-9407-721E-9319-202ACD31EBE7}" dt="2026-04-20T09:56:45.876" v="62"/>
          <ac:graphicFrameMkLst>
            <pc:docMk/>
            <pc:sldMk cId="4263561303" sldId="258"/>
            <ac:graphicFrameMk id="10" creationId="{9D520150-D1CD-91CD-94AD-E28435141A4E}"/>
          </ac:graphicFrameMkLst>
        </pc:graphicFrameChg>
      </pc:sldChg>
    </pc:docChg>
  </pc:docChgLst>
  <pc:docChgLst>
    <pc:chgData name="Jaroslaw Piekarski" userId="S::jaroslaw.piekarski@ncbr.gov.pl::fb8bd466-2022-451c-b174-a04648307766" providerId="AD" clId="Web-{239DDC52-0039-5729-54EC-2715B6593736}"/>
    <pc:docChg chg="modSld">
      <pc:chgData name="Jaroslaw Piekarski" userId="S::jaroslaw.piekarski@ncbr.gov.pl::fb8bd466-2022-451c-b174-a04648307766" providerId="AD" clId="Web-{239DDC52-0039-5729-54EC-2715B6593736}" dt="2026-04-20T12:09:27.673" v="3"/>
      <pc:docMkLst>
        <pc:docMk/>
      </pc:docMkLst>
      <pc:sldChg chg="modSp">
        <pc:chgData name="Jaroslaw Piekarski" userId="S::jaroslaw.piekarski@ncbr.gov.pl::fb8bd466-2022-451c-b174-a04648307766" providerId="AD" clId="Web-{239DDC52-0039-5729-54EC-2715B6593736}" dt="2026-04-20T12:09:27.673" v="3"/>
        <pc:sldMkLst>
          <pc:docMk/>
          <pc:sldMk cId="4263561303" sldId="258"/>
        </pc:sldMkLst>
        <pc:graphicFrameChg chg="mod modGraphic">
          <ac:chgData name="Jaroslaw Piekarski" userId="S::jaroslaw.piekarski@ncbr.gov.pl::fb8bd466-2022-451c-b174-a04648307766" providerId="AD" clId="Web-{239DDC52-0039-5729-54EC-2715B6593736}" dt="2026-04-20T12:09:27.673" v="3"/>
          <ac:graphicFrameMkLst>
            <pc:docMk/>
            <pc:sldMk cId="4263561303" sldId="258"/>
            <ac:graphicFrameMk id="10" creationId="{9D520150-D1CD-91CD-94AD-E28435141A4E}"/>
          </ac:graphicFrameMkLst>
        </pc:graphicFrameChg>
      </pc:sldChg>
    </pc:docChg>
  </pc:docChgLst>
  <pc:docChgLst>
    <pc:chgData name="Jaroslaw Piekarski" userId="fb8bd466-2022-451c-b174-a04648307766" providerId="ADAL" clId="{AD97A8B8-16FE-41E1-83FE-F4DE9428EFD8}"/>
    <pc:docChg chg="undo custSel modSld modMainMaster">
      <pc:chgData name="Jaroslaw Piekarski" userId="fb8bd466-2022-451c-b174-a04648307766" providerId="ADAL" clId="{AD97A8B8-16FE-41E1-83FE-F4DE9428EFD8}" dt="2026-04-16T08:15:05.699" v="433" actId="20577"/>
      <pc:docMkLst>
        <pc:docMk/>
      </pc:docMkLst>
      <pc:sldChg chg="addSp delSp modSp mod">
        <pc:chgData name="Jaroslaw Piekarski" userId="fb8bd466-2022-451c-b174-a04648307766" providerId="ADAL" clId="{AD97A8B8-16FE-41E1-83FE-F4DE9428EFD8}" dt="2026-04-16T07:50:54.011" v="405" actId="207"/>
        <pc:sldMkLst>
          <pc:docMk/>
          <pc:sldMk cId="1463667208" sldId="257"/>
        </pc:sldMkLst>
        <pc:spChg chg="add mod ord">
          <ac:chgData name="Jaroslaw Piekarski" userId="fb8bd466-2022-451c-b174-a04648307766" providerId="ADAL" clId="{AD97A8B8-16FE-41E1-83FE-F4DE9428EFD8}" dt="2026-04-16T07:50:54.011" v="405" actId="207"/>
          <ac:spMkLst>
            <pc:docMk/>
            <pc:sldMk cId="1463667208" sldId="257"/>
            <ac:spMk id="2" creationId="{AFA89377-1EDE-733E-EB4E-4150ED375038}"/>
          </ac:spMkLst>
        </pc:spChg>
        <pc:spChg chg="add mod">
          <ac:chgData name="Jaroslaw Piekarski" userId="fb8bd466-2022-451c-b174-a04648307766" providerId="ADAL" clId="{AD97A8B8-16FE-41E1-83FE-F4DE9428EFD8}" dt="2026-04-15T17:21:01.813" v="5" actId="1076"/>
          <ac:spMkLst>
            <pc:docMk/>
            <pc:sldMk cId="1463667208" sldId="257"/>
            <ac:spMk id="5" creationId="{CC9F4F0B-A9D8-77EE-8756-C9AC2EE0A842}"/>
          </ac:spMkLst>
        </pc:spChg>
        <pc:spChg chg="add mod">
          <ac:chgData name="Jaroslaw Piekarski" userId="fb8bd466-2022-451c-b174-a04648307766" providerId="ADAL" clId="{AD97A8B8-16FE-41E1-83FE-F4DE9428EFD8}" dt="2026-04-15T17:49:00.887" v="366" actId="14100"/>
          <ac:spMkLst>
            <pc:docMk/>
            <pc:sldMk cId="1463667208" sldId="257"/>
            <ac:spMk id="7" creationId="{D0234914-76D6-16A1-F6D6-800E5A23F3E3}"/>
          </ac:spMkLst>
        </pc:spChg>
        <pc:spChg chg="add mod">
          <ac:chgData name="Jaroslaw Piekarski" userId="fb8bd466-2022-451c-b174-a04648307766" providerId="ADAL" clId="{AD97A8B8-16FE-41E1-83FE-F4DE9428EFD8}" dt="2026-04-15T17:26:00.175" v="43" actId="1076"/>
          <ac:spMkLst>
            <pc:docMk/>
            <pc:sldMk cId="1463667208" sldId="257"/>
            <ac:spMk id="9" creationId="{999385BF-C1E0-AA9E-1C52-97CBA681B65F}"/>
          </ac:spMkLst>
        </pc:spChg>
        <pc:spChg chg="add mod">
          <ac:chgData name="Jaroslaw Piekarski" userId="fb8bd466-2022-451c-b174-a04648307766" providerId="ADAL" clId="{AD97A8B8-16FE-41E1-83FE-F4DE9428EFD8}" dt="2026-04-15T17:26:00.175" v="43" actId="1076"/>
          <ac:spMkLst>
            <pc:docMk/>
            <pc:sldMk cId="1463667208" sldId="257"/>
            <ac:spMk id="10" creationId="{CB96BF0D-99CD-D8C8-E42A-6AF04923EF70}"/>
          </ac:spMkLst>
        </pc:spChg>
        <pc:spChg chg="mod">
          <ac:chgData name="Jaroslaw Piekarski" userId="fb8bd466-2022-451c-b174-a04648307766" providerId="ADAL" clId="{AD97A8B8-16FE-41E1-83FE-F4DE9428EFD8}" dt="2026-04-15T17:25:38.207" v="42" actId="20577"/>
          <ac:spMkLst>
            <pc:docMk/>
            <pc:sldMk cId="1463667208" sldId="257"/>
            <ac:spMk id="11" creationId="{793B3939-45A5-E0C9-B86D-82D0F0357C02}"/>
          </ac:spMkLst>
        </pc:spChg>
        <pc:spChg chg="add mod">
          <ac:chgData name="Jaroslaw Piekarski" userId="fb8bd466-2022-451c-b174-a04648307766" providerId="ADAL" clId="{AD97A8B8-16FE-41E1-83FE-F4DE9428EFD8}" dt="2026-04-15T17:26:00.175" v="43" actId="1076"/>
          <ac:spMkLst>
            <pc:docMk/>
            <pc:sldMk cId="1463667208" sldId="257"/>
            <ac:spMk id="12" creationId="{A0F7E624-6FA5-04DA-8F50-BD655810AD1C}"/>
          </ac:spMkLst>
        </pc:spChg>
        <pc:spChg chg="add mod">
          <ac:chgData name="Jaroslaw Piekarski" userId="fb8bd466-2022-451c-b174-a04648307766" providerId="ADAL" clId="{AD97A8B8-16FE-41E1-83FE-F4DE9428EFD8}" dt="2026-04-15T17:26:18.374" v="45" actId="1076"/>
          <ac:spMkLst>
            <pc:docMk/>
            <pc:sldMk cId="1463667208" sldId="257"/>
            <ac:spMk id="13" creationId="{F1B6F1D4-0AD4-BE7C-65AD-AAF97CDFE179}"/>
          </ac:spMkLst>
        </pc:spChg>
        <pc:spChg chg="add mod">
          <ac:chgData name="Jaroslaw Piekarski" userId="fb8bd466-2022-451c-b174-a04648307766" providerId="ADAL" clId="{AD97A8B8-16FE-41E1-83FE-F4DE9428EFD8}" dt="2026-04-15T17:48:57.701" v="365" actId="14100"/>
          <ac:spMkLst>
            <pc:docMk/>
            <pc:sldMk cId="1463667208" sldId="257"/>
            <ac:spMk id="15" creationId="{86D3D240-3CC3-D016-EDC8-16F54B285024}"/>
          </ac:spMkLst>
        </pc:spChg>
        <pc:picChg chg="add mod">
          <ac:chgData name="Jaroslaw Piekarski" userId="fb8bd466-2022-451c-b174-a04648307766" providerId="ADAL" clId="{AD97A8B8-16FE-41E1-83FE-F4DE9428EFD8}" dt="2026-04-15T17:26:34.648" v="47" actId="1076"/>
          <ac:picMkLst>
            <pc:docMk/>
            <pc:sldMk cId="1463667208" sldId="257"/>
            <ac:picMk id="2052" creationId="{0D7520C6-110C-4ACC-05B7-A04AAC38325D}"/>
          </ac:picMkLst>
        </pc:picChg>
        <pc:picChg chg="add mod">
          <ac:chgData name="Jaroslaw Piekarski" userId="fb8bd466-2022-451c-b174-a04648307766" providerId="ADAL" clId="{AD97A8B8-16FE-41E1-83FE-F4DE9428EFD8}" dt="2026-04-15T17:26:26.303" v="46" actId="1076"/>
          <ac:picMkLst>
            <pc:docMk/>
            <pc:sldMk cId="1463667208" sldId="257"/>
            <ac:picMk id="2055" creationId="{35E0EC72-A003-9740-4F44-B6EA6F74ADE5}"/>
          </ac:picMkLst>
        </pc:picChg>
        <pc:picChg chg="add mod">
          <ac:chgData name="Jaroslaw Piekarski" userId="fb8bd466-2022-451c-b174-a04648307766" providerId="ADAL" clId="{AD97A8B8-16FE-41E1-83FE-F4DE9428EFD8}" dt="2026-04-15T17:26:11.002" v="44" actId="1076"/>
          <ac:picMkLst>
            <pc:docMk/>
            <pc:sldMk cId="1463667208" sldId="257"/>
            <ac:picMk id="2056" creationId="{943BE6F9-826D-B0D3-ACD1-05E0A67BDCCD}"/>
          </ac:picMkLst>
        </pc:picChg>
        <pc:picChg chg="add mod">
          <ac:chgData name="Jaroslaw Piekarski" userId="fb8bd466-2022-451c-b174-a04648307766" providerId="ADAL" clId="{AD97A8B8-16FE-41E1-83FE-F4DE9428EFD8}" dt="2026-04-15T17:26:11.002" v="44" actId="1076"/>
          <ac:picMkLst>
            <pc:docMk/>
            <pc:sldMk cId="1463667208" sldId="257"/>
            <ac:picMk id="2057" creationId="{E33E8FC9-DC0B-BD2E-F507-3CD0E778CAC8}"/>
          </ac:picMkLst>
        </pc:picChg>
        <pc:picChg chg="add mod">
          <ac:chgData name="Jaroslaw Piekarski" userId="fb8bd466-2022-451c-b174-a04648307766" providerId="ADAL" clId="{AD97A8B8-16FE-41E1-83FE-F4DE9428EFD8}" dt="2026-04-15T17:26:11.002" v="44" actId="1076"/>
          <ac:picMkLst>
            <pc:docMk/>
            <pc:sldMk cId="1463667208" sldId="257"/>
            <ac:picMk id="2058" creationId="{DB5C2E1F-A1F7-530A-22C6-5B1FE7B7FAAF}"/>
          </ac:picMkLst>
        </pc:picChg>
      </pc:sldChg>
      <pc:sldChg chg="addSp delSp modSp mod setBg">
        <pc:chgData name="Jaroslaw Piekarski" userId="fb8bd466-2022-451c-b174-a04648307766" providerId="ADAL" clId="{AD97A8B8-16FE-41E1-83FE-F4DE9428EFD8}" dt="2026-04-16T08:15:05.699" v="433" actId="20577"/>
        <pc:sldMkLst>
          <pc:docMk/>
          <pc:sldMk cId="4263561303" sldId="258"/>
        </pc:sldMkLst>
        <pc:spChg chg="add mod">
          <ac:chgData name="Jaroslaw Piekarski" userId="fb8bd466-2022-451c-b174-a04648307766" providerId="ADAL" clId="{AD97A8B8-16FE-41E1-83FE-F4DE9428EFD8}" dt="2026-04-15T17:29:10.041" v="53" actId="1076"/>
          <ac:spMkLst>
            <pc:docMk/>
            <pc:sldMk cId="4263561303" sldId="258"/>
            <ac:spMk id="4" creationId="{E9AA5861-5002-764D-02D1-70039BD89D06}"/>
          </ac:spMkLst>
        </pc:spChg>
        <pc:spChg chg="add mod">
          <ac:chgData name="Jaroslaw Piekarski" userId="fb8bd466-2022-451c-b174-a04648307766" providerId="ADAL" clId="{AD97A8B8-16FE-41E1-83FE-F4DE9428EFD8}" dt="2026-04-15T17:47:28.705" v="358" actId="14100"/>
          <ac:spMkLst>
            <pc:docMk/>
            <pc:sldMk cId="4263561303" sldId="258"/>
            <ac:spMk id="7" creationId="{0761D70A-4637-7687-4155-BE1C0296F27F}"/>
          </ac:spMkLst>
        </pc:spChg>
        <pc:spChg chg="mod">
          <ac:chgData name="Jaroslaw Piekarski" userId="fb8bd466-2022-451c-b174-a04648307766" providerId="ADAL" clId="{AD97A8B8-16FE-41E1-83FE-F4DE9428EFD8}" dt="2026-04-16T08:05:26.382" v="429" actId="207"/>
          <ac:spMkLst>
            <pc:docMk/>
            <pc:sldMk cId="4263561303" sldId="258"/>
            <ac:spMk id="9" creationId="{FBF027FF-6CF5-3314-192F-F408585770DD}"/>
          </ac:spMkLst>
        </pc:spChg>
        <pc:spChg chg="add mod ord">
          <ac:chgData name="Jaroslaw Piekarski" userId="fb8bd466-2022-451c-b174-a04648307766" providerId="ADAL" clId="{AD97A8B8-16FE-41E1-83FE-F4DE9428EFD8}" dt="2026-04-15T17:48:24.733" v="364" actId="2085"/>
          <ac:spMkLst>
            <pc:docMk/>
            <pc:sldMk cId="4263561303" sldId="258"/>
            <ac:spMk id="16" creationId="{7780B83A-409B-F0A5-EB05-E4C8459CF0FE}"/>
          </ac:spMkLst>
        </pc:spChg>
        <pc:graphicFrameChg chg="mod modGraphic">
          <ac:chgData name="Jaroslaw Piekarski" userId="fb8bd466-2022-451c-b174-a04648307766" providerId="ADAL" clId="{AD97A8B8-16FE-41E1-83FE-F4DE9428EFD8}" dt="2026-04-16T08:15:05.699" v="433" actId="20577"/>
          <ac:graphicFrameMkLst>
            <pc:docMk/>
            <pc:sldMk cId="4263561303" sldId="258"/>
            <ac:graphicFrameMk id="10" creationId="{9D520150-D1CD-91CD-94AD-E28435141A4E}"/>
          </ac:graphicFrameMkLst>
        </pc:graphicFrameChg>
        <pc:picChg chg="add mod">
          <ac:chgData name="Jaroslaw Piekarski" userId="fb8bd466-2022-451c-b174-a04648307766" providerId="ADAL" clId="{AD97A8B8-16FE-41E1-83FE-F4DE9428EFD8}" dt="2026-04-15T17:29:10.041" v="53" actId="1076"/>
          <ac:picMkLst>
            <pc:docMk/>
            <pc:sldMk cId="4263561303" sldId="258"/>
            <ac:picMk id="6" creationId="{BBAB7CCB-0DA6-45A3-834E-937DDEFE0FFA}"/>
          </ac:picMkLst>
        </pc:picChg>
        <pc:picChg chg="add mod">
          <ac:chgData name="Jaroslaw Piekarski" userId="fb8bd466-2022-451c-b174-a04648307766" providerId="ADAL" clId="{AD97A8B8-16FE-41E1-83FE-F4DE9428EFD8}" dt="2026-04-15T17:30:44.359" v="65" actId="1076"/>
          <ac:picMkLst>
            <pc:docMk/>
            <pc:sldMk cId="4263561303" sldId="258"/>
            <ac:picMk id="8" creationId="{5E84C00C-5A38-F857-AE69-16565C0F0A77}"/>
          </ac:picMkLst>
        </pc:picChg>
        <pc:picChg chg="add mod">
          <ac:chgData name="Jaroslaw Piekarski" userId="fb8bd466-2022-451c-b174-a04648307766" providerId="ADAL" clId="{AD97A8B8-16FE-41E1-83FE-F4DE9428EFD8}" dt="2026-04-15T17:30:44.359" v="65" actId="1076"/>
          <ac:picMkLst>
            <pc:docMk/>
            <pc:sldMk cId="4263561303" sldId="258"/>
            <ac:picMk id="11" creationId="{11456828-C412-8C6E-35A1-B008945DEB0E}"/>
          </ac:picMkLst>
        </pc:picChg>
        <pc:picChg chg="add mod">
          <ac:chgData name="Jaroslaw Piekarski" userId="fb8bd466-2022-451c-b174-a04648307766" providerId="ADAL" clId="{AD97A8B8-16FE-41E1-83FE-F4DE9428EFD8}" dt="2026-04-15T17:30:44.359" v="65" actId="1076"/>
          <ac:picMkLst>
            <pc:docMk/>
            <pc:sldMk cId="4263561303" sldId="258"/>
            <ac:picMk id="12" creationId="{4AC9671C-F2FA-6A1C-A3E5-FBF9508EFEBF}"/>
          </ac:picMkLst>
        </pc:picChg>
        <pc:picChg chg="add mod">
          <ac:chgData name="Jaroslaw Piekarski" userId="fb8bd466-2022-451c-b174-a04648307766" providerId="ADAL" clId="{AD97A8B8-16FE-41E1-83FE-F4DE9428EFD8}" dt="2026-04-15T17:30:44.359" v="65" actId="1076"/>
          <ac:picMkLst>
            <pc:docMk/>
            <pc:sldMk cId="4263561303" sldId="258"/>
            <ac:picMk id="13" creationId="{11F41943-95B8-3B65-D29B-3F325CAC2C33}"/>
          </ac:picMkLst>
        </pc:picChg>
      </pc:sldChg>
      <pc:sldMasterChg chg="modSldLayout">
        <pc:chgData name="Jaroslaw Piekarski" userId="fb8bd466-2022-451c-b174-a04648307766" providerId="ADAL" clId="{AD97A8B8-16FE-41E1-83FE-F4DE9428EFD8}" dt="2026-04-16T08:03:19.581" v="427"/>
        <pc:sldMasterMkLst>
          <pc:docMk/>
          <pc:sldMasterMk cId="2198926136" sldId="2147483725"/>
        </pc:sldMasterMkLst>
        <pc:sldLayoutChg chg="addSp delSp modSp mod setBg">
          <pc:chgData name="Jaroslaw Piekarski" userId="fb8bd466-2022-451c-b174-a04648307766" providerId="ADAL" clId="{AD97A8B8-16FE-41E1-83FE-F4DE9428EFD8}" dt="2026-04-16T08:03:19.581" v="427"/>
          <pc:sldLayoutMkLst>
            <pc:docMk/>
            <pc:sldMasterMk cId="2198926136" sldId="2147483725"/>
            <pc:sldLayoutMk cId="1949626779" sldId="2147483726"/>
          </pc:sldLayoutMkLst>
        </pc:sldLayoutChg>
      </pc:sldMasterChg>
    </pc:docChg>
  </pc:docChgLst>
  <pc:docChgLst>
    <pc:chgData name="Małgorzata Kapica" userId="S::malgorzata.kapica@ncbr.gov.pl::4db4231e-df62-4667-92b7-ed3ad030557d" providerId="AD" clId="Web-{6B9F7CC7-439C-8A45-5062-ACF5785E2992}"/>
    <pc:docChg chg="modSld sldOrd">
      <pc:chgData name="Małgorzata Kapica" userId="S::malgorzata.kapica@ncbr.gov.pl::4db4231e-df62-4667-92b7-ed3ad030557d" providerId="AD" clId="Web-{6B9F7CC7-439C-8A45-5062-ACF5785E2992}" dt="2026-04-16T06:30:23.932" v="23"/>
      <pc:docMkLst>
        <pc:docMk/>
      </pc:docMkLst>
      <pc:sldChg chg="modSp ord">
        <pc:chgData name="Małgorzata Kapica" userId="S::malgorzata.kapica@ncbr.gov.pl::4db4231e-df62-4667-92b7-ed3ad030557d" providerId="AD" clId="Web-{6B9F7CC7-439C-8A45-5062-ACF5785E2992}" dt="2026-04-16T06:30:23.932" v="23"/>
        <pc:sldMkLst>
          <pc:docMk/>
          <pc:sldMk cId="1463667208" sldId="257"/>
        </pc:sldMkLst>
        <pc:spChg chg="mod">
          <ac:chgData name="Małgorzata Kapica" userId="S::malgorzata.kapica@ncbr.gov.pl::4db4231e-df62-4667-92b7-ed3ad030557d" providerId="AD" clId="Web-{6B9F7CC7-439C-8A45-5062-ACF5785E2992}" dt="2026-04-16T06:26:31.502" v="12" actId="1076"/>
          <ac:spMkLst>
            <pc:docMk/>
            <pc:sldMk cId="1463667208" sldId="257"/>
            <ac:spMk id="7" creationId="{D0234914-76D6-16A1-F6D6-800E5A23F3E3}"/>
          </ac:spMkLst>
        </pc:spChg>
        <pc:spChg chg="mod">
          <ac:chgData name="Małgorzata Kapica" userId="S::malgorzata.kapica@ncbr.gov.pl::4db4231e-df62-4667-92b7-ed3ad030557d" providerId="AD" clId="Web-{6B9F7CC7-439C-8A45-5062-ACF5785E2992}" dt="2026-04-16T06:27:15.113" v="19" actId="1076"/>
          <ac:spMkLst>
            <pc:docMk/>
            <pc:sldMk cId="1463667208" sldId="257"/>
            <ac:spMk id="11" creationId="{793B3939-45A5-E0C9-B86D-82D0F0357C02}"/>
          </ac:spMkLst>
        </pc:spChg>
        <pc:spChg chg="mod">
          <ac:chgData name="Małgorzata Kapica" userId="S::malgorzata.kapica@ncbr.gov.pl::4db4231e-df62-4667-92b7-ed3ad030557d" providerId="AD" clId="Web-{6B9F7CC7-439C-8A45-5062-ACF5785E2992}" dt="2026-04-16T06:27:08.034" v="18" actId="1076"/>
          <ac:spMkLst>
            <pc:docMk/>
            <pc:sldMk cId="1463667208" sldId="257"/>
            <ac:spMk id="15" creationId="{86D3D240-3CC3-D016-EDC8-16F54B285024}"/>
          </ac:spMkLst>
        </pc:spChg>
        <pc:picChg chg="mod">
          <ac:chgData name="Małgorzata Kapica" userId="S::malgorzata.kapica@ncbr.gov.pl::4db4231e-df62-4667-92b7-ed3ad030557d" providerId="AD" clId="Web-{6B9F7CC7-439C-8A45-5062-ACF5785E2992}" dt="2026-04-16T06:26:42.065" v="14" actId="1076"/>
          <ac:picMkLst>
            <pc:docMk/>
            <pc:sldMk cId="1463667208" sldId="257"/>
            <ac:picMk id="2052" creationId="{0D7520C6-110C-4ACC-05B7-A04AAC38325D}"/>
          </ac:picMkLst>
        </pc:picChg>
        <pc:picChg chg="mod">
          <ac:chgData name="Małgorzata Kapica" userId="S::malgorzata.kapica@ncbr.gov.pl::4db4231e-df62-4667-92b7-ed3ad030557d" providerId="AD" clId="Web-{6B9F7CC7-439C-8A45-5062-ACF5785E2992}" dt="2026-04-16T06:27:28.941" v="22" actId="1076"/>
          <ac:picMkLst>
            <pc:docMk/>
            <pc:sldMk cId="1463667208" sldId="257"/>
            <ac:picMk id="2056" creationId="{943BE6F9-826D-B0D3-ACD1-05E0A67BDCCD}"/>
          </ac:picMkLst>
        </pc:picChg>
        <pc:picChg chg="mod">
          <ac:chgData name="Małgorzata Kapica" userId="S::malgorzata.kapica@ncbr.gov.pl::4db4231e-df62-4667-92b7-ed3ad030557d" providerId="AD" clId="Web-{6B9F7CC7-439C-8A45-5062-ACF5785E2992}" dt="2026-04-16T06:27:24.723" v="21" actId="1076"/>
          <ac:picMkLst>
            <pc:docMk/>
            <pc:sldMk cId="1463667208" sldId="257"/>
            <ac:picMk id="2057" creationId="{E33E8FC9-DC0B-BD2E-F507-3CD0E778CAC8}"/>
          </ac:picMkLst>
        </pc:picChg>
        <pc:picChg chg="mod">
          <ac:chgData name="Małgorzata Kapica" userId="S::malgorzata.kapica@ncbr.gov.pl::4db4231e-df62-4667-92b7-ed3ad030557d" providerId="AD" clId="Web-{6B9F7CC7-439C-8A45-5062-ACF5785E2992}" dt="2026-04-16T06:27:20.910" v="20" actId="1076"/>
          <ac:picMkLst>
            <pc:docMk/>
            <pc:sldMk cId="1463667208" sldId="257"/>
            <ac:picMk id="2058" creationId="{DB5C2E1F-A1F7-530A-22C6-5B1FE7B7FAAF}"/>
          </ac:picMkLst>
        </pc:picChg>
      </pc:sldChg>
    </pc:docChg>
  </pc:docChgLst>
  <pc:docChgLst>
    <pc:chgData name="Jaroslaw Piekarski" userId="S::jaroslaw.piekarski@ncbr.gov.pl::fb8bd466-2022-451c-b174-a04648307766" providerId="AD" clId="Web-{DED8B049-2E26-C747-E84B-1B81C8AAD1EA}"/>
    <pc:docChg chg="modSld">
      <pc:chgData name="Jaroslaw Piekarski" userId="S::jaroslaw.piekarski@ncbr.gov.pl::fb8bd466-2022-451c-b174-a04648307766" providerId="AD" clId="Web-{DED8B049-2E26-C747-E84B-1B81C8AAD1EA}" dt="2026-04-17T12:22:31.893" v="37"/>
      <pc:docMkLst>
        <pc:docMk/>
      </pc:docMkLst>
      <pc:sldChg chg="modSp">
        <pc:chgData name="Jaroslaw Piekarski" userId="S::jaroslaw.piekarski@ncbr.gov.pl::fb8bd466-2022-451c-b174-a04648307766" providerId="AD" clId="Web-{DED8B049-2E26-C747-E84B-1B81C8AAD1EA}" dt="2026-04-17T12:22:31.893" v="37"/>
        <pc:sldMkLst>
          <pc:docMk/>
          <pc:sldMk cId="4263561303" sldId="258"/>
        </pc:sldMkLst>
        <pc:graphicFrameChg chg="mod modGraphic">
          <ac:chgData name="Jaroslaw Piekarski" userId="S::jaroslaw.piekarski@ncbr.gov.pl::fb8bd466-2022-451c-b174-a04648307766" providerId="AD" clId="Web-{DED8B049-2E26-C747-E84B-1B81C8AAD1EA}" dt="2026-04-17T12:22:31.893" v="37"/>
          <ac:graphicFrameMkLst>
            <pc:docMk/>
            <pc:sldMk cId="4263561303" sldId="258"/>
            <ac:graphicFrameMk id="10" creationId="{9D520150-D1CD-91CD-94AD-E28435141A4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93881C-2EB1-481F-8DAA-4369682FD3D8}" type="datetimeFigureOut">
              <a:rPr lang="pl-PL" smtClean="0"/>
              <a:t>20.04.2026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A894E-EF36-46BE-B8DF-0EA3017956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206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5A894E-EF36-46BE-B8DF-0EA30179560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4292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62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0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6543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91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0742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4293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2147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92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085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147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963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75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93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99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916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634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7354" cy="9930462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A2B81-9CEA-436F-AF94-2013C2FF163D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983D755F-E538-4E0F-A0BF-943957ADB3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892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horizoneuropencpportal.eu/cluster-5" TargetMode="External"/><Relationship Id="rId7" Type="http://schemas.openxmlformats.org/officeDocument/2006/relationships/hyperlink" Target="https://www.gov.pl/web/ncbr-en/department-of-support-for-polish-entities-in-brussel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hyperlink" Target="https://sustainable-energy-week.ec.europa.eu/index_en" TargetMode="External"/><Relationship Id="rId5" Type="http://schemas.openxmlformats.org/officeDocument/2006/relationships/hyperlink" Target="https://ncp4industry.eu/the-first-microlearning-module-the-raw-material-agenda-by-ncp4industry-is-now-available/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hyperlink" Target="https://www.aspire2050.eu/aspire/the-association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v.pl/web/ncbr-en/department-of-support-for-polish-entities-in-brussels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cp4industry.eu/the-first-microlearning-module-the-raw-material-agenda-by-ncp4industry-is-now-available/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www.aspire2050.eu/aspire/the-association" TargetMode="External"/><Relationship Id="rId4" Type="http://schemas.openxmlformats.org/officeDocument/2006/relationships/hyperlink" Target="https://horizoneuropencpportal.eu/cluster-5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A89377-1EDE-733E-EB4E-4150ED375038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93B3939-45A5-E0C9-B86D-82D0F0357C02}"/>
              </a:ext>
            </a:extLst>
          </p:cNvPr>
          <p:cNvSpPr txBox="1"/>
          <p:nvPr/>
        </p:nvSpPr>
        <p:spPr>
          <a:xfrm>
            <a:off x="497167" y="5261864"/>
            <a:ext cx="4248474" cy="16312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>
                <a:latin typeface="Avenir Next LT Pro"/>
                <a:ea typeface="Verdana"/>
                <a:cs typeface="Times New Roman"/>
              </a:rPr>
              <a:t>Date: </a:t>
            </a:r>
            <a:r>
              <a:rPr lang="en-US" sz="1600">
                <a:latin typeface="Avenir Next LT Pro"/>
                <a:ea typeface="Verdana"/>
                <a:cs typeface="Times New Roman"/>
              </a:rPr>
              <a:t>8</a:t>
            </a:r>
            <a:r>
              <a:rPr lang="en-US" sz="1600" baseline="30000">
                <a:latin typeface="Avenir Next LT Pro"/>
                <a:ea typeface="Verdana"/>
                <a:cs typeface="Times New Roman"/>
              </a:rPr>
              <a:t>th</a:t>
            </a:r>
            <a:r>
              <a:rPr lang="en-US" sz="1600">
                <a:latin typeface="Avenir Next LT Pro"/>
                <a:ea typeface="Verdana"/>
                <a:cs typeface="Times New Roman"/>
              </a:rPr>
              <a:t> June 2026</a:t>
            </a:r>
          </a:p>
          <a:p>
            <a:r>
              <a:rPr lang="en-US" sz="1600" b="1">
                <a:latin typeface="Avenir Next LT Pro"/>
                <a:ea typeface="Verdana"/>
                <a:cs typeface="Times New Roman"/>
              </a:rPr>
              <a:t>Format: </a:t>
            </a:r>
            <a:r>
              <a:rPr lang="en-US" sz="1600">
                <a:latin typeface="Avenir Next LT Pro"/>
                <a:ea typeface="Verdana"/>
                <a:cs typeface="Times New Roman"/>
              </a:rPr>
              <a:t>Onsite</a:t>
            </a:r>
          </a:p>
          <a:p>
            <a:pPr marL="620713" indent="-620713"/>
            <a:r>
              <a:rPr lang="en-US" sz="1600" b="1">
                <a:latin typeface="Avenir Next LT Pro"/>
                <a:ea typeface="Verdana"/>
                <a:cs typeface="Times New Roman"/>
              </a:rPr>
              <a:t>Place: </a:t>
            </a:r>
            <a:r>
              <a:rPr lang="en-US" sz="1600">
                <a:latin typeface="Avenir Next LT Pro"/>
                <a:ea typeface="Verdana"/>
                <a:cs typeface="Times New Roman"/>
              </a:rPr>
              <a:t>NCBR office, rue Belliard 40, </a:t>
            </a:r>
            <a:br>
              <a:rPr lang="pl-PL" sz="1600">
                <a:latin typeface="Avenir Next LT Pro"/>
                <a:ea typeface="Verdana"/>
                <a:cs typeface="Times New Roman"/>
              </a:rPr>
            </a:br>
            <a:r>
              <a:rPr lang="en-US" sz="1600">
                <a:latin typeface="Avenir Next LT Pro"/>
                <a:ea typeface="Verdana"/>
                <a:cs typeface="Times New Roman"/>
              </a:rPr>
              <a:t>5th floor, </a:t>
            </a:r>
            <a:r>
              <a:rPr lang="en-US" sz="1600" err="1">
                <a:latin typeface="Avenir Next LT Pro"/>
                <a:ea typeface="Verdana"/>
                <a:cs typeface="Times New Roman"/>
              </a:rPr>
              <a:t>Brusseles</a:t>
            </a:r>
            <a:r>
              <a:rPr lang="en-US" sz="1600">
                <a:latin typeface="Avenir Next LT Pro"/>
                <a:ea typeface="Verdana"/>
                <a:cs typeface="Times New Roman"/>
              </a:rPr>
              <a:t>, Belgium</a:t>
            </a:r>
          </a:p>
          <a:p>
            <a:r>
              <a:rPr lang="en-US" sz="1600" b="1">
                <a:latin typeface="Avenir Next LT Pro"/>
                <a:ea typeface="Verdana"/>
                <a:cs typeface="Times New Roman"/>
              </a:rPr>
              <a:t>Time: </a:t>
            </a:r>
            <a:r>
              <a:rPr lang="en-US" sz="1600">
                <a:latin typeface="Avenir Next LT Pro"/>
                <a:ea typeface="Verdana"/>
                <a:cs typeface="Times New Roman"/>
              </a:rPr>
              <a:t>14:00 – 19:00 (CET – Brussels time)</a:t>
            </a:r>
          </a:p>
          <a:p>
            <a:endParaRPr lang="it-IT" sz="1600" b="1">
              <a:cs typeface="Calibri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9F4F0B-A9D8-77EE-8756-C9AC2EE0A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1455" y="457200"/>
            <a:ext cx="527412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0D7520C6-110C-4ACC-05B7-A04AAC383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42" y="651515"/>
            <a:ext cx="1295401" cy="141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0234914-76D6-16A1-F6D6-800E5A23F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3576" y="680811"/>
            <a:ext cx="3258117" cy="1354217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pl-PL" sz="2200" b="1" i="0" u="none" strike="noStrike" cap="none" normalizeH="0" baseline="0">
                <a:ln>
                  <a:noFill/>
                </a:ln>
                <a:solidFill>
                  <a:srgbClr val="291F51"/>
                </a:solidFill>
                <a:effectLst/>
                <a:latin typeface="Calibri"/>
                <a:ea typeface="Calibri"/>
                <a:cs typeface="Arial"/>
              </a:rPr>
              <a:t>Networking and Matchmaking on HE </a:t>
            </a:r>
            <a:br>
              <a:rPr lang="en-GB" altLang="pl-PL" sz="2200" b="1" dirty="0">
                <a:solidFill>
                  <a:srgbClr val="291F51"/>
                </a:solidFill>
                <a:latin typeface="Calibri"/>
                <a:ea typeface="Calibri"/>
                <a:cs typeface="Arial"/>
              </a:rPr>
            </a:br>
            <a:r>
              <a:rPr kumimoji="0" lang="en-GB" altLang="pl-PL" sz="2200" b="1" i="0" u="none" strike="noStrike" cap="none" normalizeH="0" baseline="0">
                <a:ln>
                  <a:noFill/>
                </a:ln>
                <a:solidFill>
                  <a:srgbClr val="291F51"/>
                </a:solidFill>
                <a:effectLst/>
                <a:latin typeface="Calibri"/>
                <a:ea typeface="Calibri"/>
                <a:cs typeface="Arial"/>
              </a:rPr>
              <a:t>Clean Industrial Deal Calls,</a:t>
            </a:r>
            <a:r>
              <a:rPr kumimoji="0" lang="en-GB" altLang="pl-PL" sz="2200" b="1" i="0" u="none" strike="noStrike" cap="none" normalizeH="0" baseline="0" dirty="0">
                <a:ln>
                  <a:noFill/>
                </a:ln>
                <a:solidFill>
                  <a:srgbClr val="62AE70"/>
                </a:solidFill>
                <a:effectLst/>
                <a:latin typeface="Calibri"/>
                <a:ea typeface="Calibri"/>
                <a:cs typeface="Arial"/>
              </a:rPr>
              <a:t> </a:t>
            </a:r>
            <a:br>
              <a:rPr lang="en-GB" altLang="pl-PL" sz="16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GB" altLang="pl-PL" sz="1600" b="1" i="1" u="none" strike="noStrike" cap="none" normalizeH="0" baseline="0">
                <a:ln>
                  <a:noFill/>
                </a:ln>
                <a:solidFill>
                  <a:srgbClr val="B2CF97"/>
                </a:solidFill>
                <a:effectLst/>
                <a:latin typeface="Calibri"/>
                <a:ea typeface="Calibri"/>
                <a:cs typeface="Arial"/>
              </a:rPr>
              <a:t>08 June 2026, 14:00-19:00, Brussels</a:t>
            </a:r>
            <a:endParaRPr kumimoji="0" lang="en-GB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/>
              <a:cs typeface="Arial"/>
            </a:endParaRPr>
          </a:p>
        </p:txBody>
      </p:sp>
      <p:pic>
        <p:nvPicPr>
          <p:cNvPr id="2058" name="Picture 11" descr="Immagine che contiene testo, schermata, grafica, design&#10;&#10;Descrizione generata automaticamente">
            <a:hlinkClick r:id="rId3"/>
            <a:extLst>
              <a:ext uri="{FF2B5EF4-FFF2-40B4-BE49-F238E27FC236}">
                <a16:creationId xmlns:a16="http://schemas.microsoft.com/office/drawing/2014/main" id="{DB5C2E1F-A1F7-530A-22C6-5B1FE7B7FA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03" y="7750982"/>
            <a:ext cx="10953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18" descr="Immagine che contiene testo, Carattere, logo, Elementi grafici&#10;&#10;Descrizione generata automaticamente">
            <a:hlinkClick r:id="rId5"/>
            <a:extLst>
              <a:ext uri="{FF2B5EF4-FFF2-40B4-BE49-F238E27FC236}">
                <a16:creationId xmlns:a16="http://schemas.microsoft.com/office/drawing/2014/main" id="{E33E8FC9-DC0B-BD2E-F507-3CD0E778C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615" y="7693437"/>
            <a:ext cx="13239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20" descr="International Seminar">
            <a:hlinkClick r:id="rId7"/>
            <a:extLst>
              <a:ext uri="{FF2B5EF4-FFF2-40B4-BE49-F238E27FC236}">
                <a16:creationId xmlns:a16="http://schemas.microsoft.com/office/drawing/2014/main" id="{943BE6F9-826D-B0D3-ACD1-05E0A67BD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297" y="7747812"/>
            <a:ext cx="14573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1" descr="ASPIRE">
            <a:hlinkClick r:id="rId9"/>
            <a:extLst>
              <a:ext uri="{FF2B5EF4-FFF2-40B4-BE49-F238E27FC236}">
                <a16:creationId xmlns:a16="http://schemas.microsoft.com/office/drawing/2014/main" id="{35E0EC72-A003-9740-4F44-B6EA6F74A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85" y="8942619"/>
            <a:ext cx="1390650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1">
            <a:extLst>
              <a:ext uri="{FF2B5EF4-FFF2-40B4-BE49-F238E27FC236}">
                <a16:creationId xmlns:a16="http://schemas.microsoft.com/office/drawing/2014/main" id="{999385BF-C1E0-AA9E-1C52-97CBA681B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637" y="7320765"/>
            <a:ext cx="125451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pl-PL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Organizers:</a:t>
            </a:r>
            <a:endParaRPr kumimoji="0" lang="pl-PL" altLang="pl-P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pl-PL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en-GB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CB96BF0D-99CD-D8C8-E42A-6AF04923E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637" y="8399694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pl-PL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	    </a:t>
            </a:r>
            <a:endParaRPr kumimoji="0" lang="en-GB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A0F7E624-6FA5-04DA-8F50-BD655810A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637" y="9114069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pl-PL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</a:t>
            </a:r>
            <a:endParaRPr kumimoji="0" lang="en-GB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F1B6F1D4-0AD4-BE7C-65AD-AAF97CDFE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637" y="8519442"/>
            <a:ext cx="9640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pl-PL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Partner:</a:t>
            </a:r>
            <a:endParaRPr kumimoji="0" lang="pl-PL" altLang="pl-PL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6D3D240-3CC3-D016-EDC8-16F54B285024}"/>
              </a:ext>
            </a:extLst>
          </p:cNvPr>
          <p:cNvSpPr txBox="1"/>
          <p:nvPr/>
        </p:nvSpPr>
        <p:spPr>
          <a:xfrm>
            <a:off x="495592" y="2723159"/>
            <a:ext cx="5082104" cy="2034981"/>
          </a:xfrm>
          <a:prstGeom prst="rect">
            <a:avLst/>
          </a:prstGeom>
          <a:solidFill>
            <a:schemeClr val="bg1">
              <a:alpha val="76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>
                <a:effectLst/>
                <a:latin typeface="Calibri"/>
                <a:ea typeface="Calibri"/>
                <a:cs typeface="Arial"/>
              </a:rPr>
              <a:t>Join the event on the </a:t>
            </a:r>
            <a:r>
              <a:rPr lang="en-US" sz="1800" b="1">
                <a:effectLst/>
                <a:latin typeface="Calibri"/>
                <a:ea typeface="Calibri"/>
                <a:cs typeface="Arial"/>
              </a:rPr>
              <a:t>eve of</a:t>
            </a:r>
            <a:r>
              <a:rPr lang="en-US" sz="1800">
                <a:effectLst/>
                <a:latin typeface="Calibri"/>
                <a:ea typeface="Calibri"/>
                <a:cs typeface="Arial"/>
              </a:rPr>
              <a:t> </a:t>
            </a:r>
            <a:br>
              <a:rPr lang="en-US">
                <a:solidFill>
                  <a:srgbClr val="000000"/>
                </a:solidFill>
                <a:latin typeface="Calibri"/>
                <a:ea typeface="Calibri"/>
                <a:cs typeface="Arial"/>
              </a:rPr>
            </a:br>
            <a:r>
              <a:rPr lang="en-GB" sz="1800" b="1" u="sng">
                <a:solidFill>
                  <a:srgbClr val="0563C1"/>
                </a:solidFill>
                <a:effectLst/>
                <a:latin typeface="Calibri"/>
                <a:ea typeface="Calibri"/>
                <a:cs typeface="Arial"/>
                <a:hlinkClick r:id="rId11"/>
              </a:rPr>
              <a:t>EU Sustainable Energy Week</a:t>
            </a:r>
            <a:r>
              <a:rPr lang="en-GB" sz="1800">
                <a:effectLst/>
                <a:latin typeface="Calibri"/>
                <a:ea typeface="Calibri"/>
                <a:cs typeface="Arial"/>
              </a:rPr>
              <a:t> </a:t>
            </a:r>
            <a:r>
              <a:rPr lang="en-US" sz="1800">
                <a:effectLst/>
                <a:latin typeface="Calibri"/>
                <a:ea typeface="Calibri"/>
                <a:cs typeface="Arial"/>
              </a:rPr>
              <a:t>to</a:t>
            </a:r>
            <a:endParaRPr lang="pl-PL" sz="1800">
              <a:effectLst/>
              <a:latin typeface="Calibri"/>
              <a:ea typeface="Calibri"/>
              <a:cs typeface="Arial"/>
            </a:endParaRPr>
          </a:p>
          <a:p>
            <a:pPr marL="620713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learn about the </a:t>
            </a:r>
            <a:r>
              <a:rPr lang="pl-PL" sz="1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</a:t>
            </a:r>
            <a: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Clean Industrial Deal 2026 calls</a:t>
            </a:r>
            <a: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pl-PL" sz="1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20713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discover pathways to </a:t>
            </a:r>
            <a:r>
              <a:rPr lang="en-US" sz="1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deploy zero‑carbon solutions</a:t>
            </a:r>
            <a: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pl-PL" sz="1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20713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connect with potential </a:t>
            </a:r>
            <a:r>
              <a:rPr lang="en-US" sz="1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partners for upcoming </a:t>
            </a:r>
            <a:br>
              <a:rPr lang="pl-PL" sz="1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Clean Industrial Deal applications</a:t>
            </a:r>
            <a:r>
              <a:rPr lang="en-US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l-PL" sz="12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667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780B83A-409B-F0A5-EB05-E4C8459CF0FE}"/>
              </a:ext>
            </a:extLst>
          </p:cNvPr>
          <p:cNvSpPr/>
          <p:nvPr/>
        </p:nvSpPr>
        <p:spPr>
          <a:xfrm>
            <a:off x="616276" y="8897884"/>
            <a:ext cx="5607322" cy="518208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FBF027FF-6CF5-3314-192F-F408585770DD}"/>
              </a:ext>
            </a:extLst>
          </p:cNvPr>
          <p:cNvSpPr/>
          <p:nvPr/>
        </p:nvSpPr>
        <p:spPr>
          <a:xfrm>
            <a:off x="0" y="9643872"/>
            <a:ext cx="6858000" cy="262128"/>
          </a:xfrm>
          <a:prstGeom prst="rect">
            <a:avLst/>
          </a:prstGeom>
          <a:solidFill>
            <a:srgbClr val="B2CF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9D520150-D1CD-91CD-94AD-E28435141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855284"/>
              </p:ext>
            </p:extLst>
          </p:nvPr>
        </p:nvGraphicFramePr>
        <p:xfrm>
          <a:off x="616276" y="2242545"/>
          <a:ext cx="4815519" cy="60250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9929">
                  <a:extLst>
                    <a:ext uri="{9D8B030D-6E8A-4147-A177-3AD203B41FA5}">
                      <a16:colId xmlns:a16="http://schemas.microsoft.com/office/drawing/2014/main" val="4073954517"/>
                    </a:ext>
                  </a:extLst>
                </a:gridCol>
                <a:gridCol w="2393950">
                  <a:extLst>
                    <a:ext uri="{9D8B030D-6E8A-4147-A177-3AD203B41FA5}">
                      <a16:colId xmlns:a16="http://schemas.microsoft.com/office/drawing/2014/main" val="676474920"/>
                    </a:ext>
                  </a:extLst>
                </a:gridCol>
                <a:gridCol w="1711640">
                  <a:extLst>
                    <a:ext uri="{9D8B030D-6E8A-4147-A177-3AD203B41FA5}">
                      <a16:colId xmlns:a16="http://schemas.microsoft.com/office/drawing/2014/main" val="1507238599"/>
                    </a:ext>
                  </a:extLst>
                </a:gridCol>
              </a:tblGrid>
              <a:tr h="53286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i="0" u="none" strike="noStrike" kern="1200" cap="all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14:30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i="0" u="none" strike="noStrike" kern="1200" cap="all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15:00</a:t>
                      </a:r>
                    </a:p>
                  </a:txBody>
                  <a:tcPr marR="73025" marT="182880" marB="91440"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all" noProof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Welcome COFFEE aND LIGHT lunch</a:t>
                      </a:r>
                    </a:p>
                  </a:txBody>
                  <a:tcPr marR="73025" marT="182880" marB="91440" anchor="ctr"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R="73025" marT="182880" marB="91440" anchor="ctr"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028060"/>
                  </a:ext>
                </a:extLst>
              </a:tr>
              <a:tr h="6365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15:00</a:t>
                      </a:r>
                      <a:endParaRPr lang="it-IT" sz="1000" b="1" cap="all">
                        <a:solidFill>
                          <a:srgbClr val="000000"/>
                        </a:solidFill>
                        <a:effectLst/>
                        <a:latin typeface="Avenir Next LT Pro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15:10</a:t>
                      </a:r>
                      <a:endParaRPr lang="it-IT" sz="1000" b="1" cap="all">
                        <a:solidFill>
                          <a:srgbClr val="000000"/>
                        </a:solidFill>
                        <a:effectLst/>
                        <a:latin typeface="Avenir Next LT Pro"/>
                        <a:cs typeface="Arial"/>
                      </a:endParaRP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cap="all" noProof="0">
                          <a:solidFill>
                            <a:srgbClr val="171717"/>
                          </a:solidFill>
                          <a:effectLst/>
                          <a:latin typeface="+mn-lt"/>
                        </a:rPr>
                        <a:t>Welcome words</a:t>
                      </a:r>
                      <a:endParaRPr lang="en-US" sz="1000" b="0" i="0" u="none" strike="noStrike" cap="all" noProof="0">
                        <a:solidFill>
                          <a:srgbClr val="171717"/>
                        </a:solidFill>
                        <a:effectLst/>
                        <a:latin typeface="+mn-lt"/>
                      </a:endParaRP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+mn-lt"/>
                        </a:rPr>
                        <a:t>Director of NCBR Office in Brussels</a:t>
                      </a:r>
                      <a:endParaRPr lang="en-US" sz="100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08958"/>
                  </a:ext>
                </a:extLst>
              </a:tr>
              <a:tr h="684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15:10</a:t>
                      </a:r>
                      <a:endParaRPr lang="it-IT" sz="1000" b="1" cap="all">
                        <a:solidFill>
                          <a:srgbClr val="000000"/>
                        </a:solidFill>
                        <a:effectLst/>
                        <a:latin typeface="Avenir Next LT Pro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15:20</a:t>
                      </a:r>
                      <a:endParaRPr lang="it-IT" sz="1000" b="1" cap="all">
                        <a:solidFill>
                          <a:srgbClr val="000000"/>
                        </a:solidFill>
                        <a:effectLst/>
                        <a:latin typeface="Avenir Next LT Pro"/>
                        <a:cs typeface="Arial"/>
                      </a:endParaRP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 to Ncp4industry</a:t>
                      </a: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00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Diego Coglitore, APRE</a:t>
                      </a: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051132"/>
                  </a:ext>
                </a:extLst>
              </a:tr>
              <a:tr h="6991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15:20 15:30</a:t>
                      </a:r>
                      <a:endParaRPr lang="it-IT" sz="1000" b="1" cap="all">
                        <a:solidFill>
                          <a:srgbClr val="000000"/>
                        </a:solidFill>
                        <a:effectLst/>
                        <a:latin typeface="Avenir Next LT Pro"/>
                        <a:cs typeface="Arial"/>
                      </a:endParaRP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 to </a:t>
                      </a:r>
                      <a:r>
                        <a:rPr lang="en-US" sz="1000" b="1" i="0" u="none" strike="noStrike" kern="1200" cap="all" err="1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greenet</a:t>
                      </a:r>
                      <a:endParaRPr lang="en-US" sz="1000" b="1" i="0" u="none" strike="noStrike" kern="1200" cap="all">
                        <a:solidFill>
                          <a:srgbClr val="17171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Noemi Tesauro, APRE</a:t>
                      </a: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913072"/>
                  </a:ext>
                </a:extLst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kern="1200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ea typeface="+mn-ea"/>
                          <a:cs typeface="Arial"/>
                        </a:rPr>
                        <a:t>15:30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kern="1200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ea typeface="+mn-ea"/>
                          <a:cs typeface="Arial"/>
                        </a:rPr>
                        <a:t>16:00</a:t>
                      </a: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clean industrial deal call 2026</a:t>
                      </a: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Antonio Ferrandez-Garcia, EC</a:t>
                      </a: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586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l-PL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16:00 16:20</a:t>
                      </a:r>
                      <a:endParaRPr lang="it-IT" sz="1000" b="1" cap="all">
                        <a:solidFill>
                          <a:srgbClr val="000000"/>
                        </a:solidFill>
                        <a:effectLst/>
                        <a:latin typeface="Avenir Next LT Pro"/>
                        <a:cs typeface="Arial"/>
                      </a:endParaRP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PATHWAYS FOR DEPLOYMENT </a:t>
                      </a:r>
                      <a:br>
                        <a:rPr lang="pl-PL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ZERO-CARBON SOLUTIONS </a:t>
                      </a:r>
                      <a:br>
                        <a:rPr lang="pl-PL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PROJECTS LEADS AND 2DPLOY</a:t>
                      </a:r>
                      <a:endParaRPr lang="en-US" sz="1000" b="1" i="0" u="none" strike="noStrike" kern="1200" cap="all">
                        <a:solidFill>
                          <a:srgbClr val="17171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Edoardo </a:t>
                      </a:r>
                      <a:r>
                        <a:rPr kumimoji="0" lang="pl-PL" sz="10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Paganelli</a:t>
                      </a: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, </a:t>
                      </a:r>
                      <a:b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</a:br>
                      <a:r>
                        <a:rPr kumimoji="0" lang="pl-PL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A.SPIRE</a:t>
                      </a:r>
                      <a:endParaRPr kumimoji="0" lang="fr-FR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014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l-PL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16:20 16:30</a:t>
                      </a:r>
                      <a:endParaRPr lang="it-IT" sz="1000" b="1" cap="all">
                        <a:solidFill>
                          <a:srgbClr val="000000"/>
                        </a:solidFill>
                        <a:effectLst/>
                        <a:latin typeface="Avenir Next LT Pro"/>
                        <a:cs typeface="Arial"/>
                      </a:endParaRP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COFFEE BREAK</a:t>
                      </a:r>
                      <a:endParaRPr lang="en-US" sz="1000" b="1" i="0" u="none" strike="noStrike" kern="1200" cap="all">
                        <a:solidFill>
                          <a:srgbClr val="17171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4071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16:</a:t>
                      </a:r>
                      <a:r>
                        <a:rPr lang="pl-PL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3</a:t>
                      </a:r>
                      <a:r>
                        <a:rPr lang="it-IT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0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17:</a:t>
                      </a:r>
                      <a:r>
                        <a:rPr lang="pl-PL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3</a:t>
                      </a:r>
                      <a:r>
                        <a:rPr lang="it-IT" sz="1000" b="1" cap="all">
                          <a:solidFill>
                            <a:srgbClr val="000000"/>
                          </a:solidFill>
                          <a:effectLst/>
                          <a:latin typeface="Avenir Next LT Pro"/>
                          <a:cs typeface="Arial"/>
                        </a:rPr>
                        <a:t>0</a:t>
                      </a: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kern="1200" cap="all">
                          <a:solidFill>
                            <a:srgbClr val="17171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Pitching session</a:t>
                      </a: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653081"/>
                  </a:ext>
                </a:extLst>
              </a:tr>
              <a:tr h="5943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000" b="1" kern="1200" cap="all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venir Next LT Pro"/>
                          <a:ea typeface="+mn-ea"/>
                          <a:cs typeface="Arial"/>
                        </a:rPr>
                        <a:t>17:30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000" b="1" kern="1200" cap="all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venir Next LT Pro"/>
                          <a:ea typeface="+mn-ea"/>
                          <a:cs typeface="Arial"/>
                        </a:rPr>
                        <a:t>19:00</a:t>
                      </a: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all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NETWORKING cocktail </a:t>
                      </a:r>
                      <a:br>
                        <a:rPr lang="en-US" sz="1000" b="1" i="0" u="none" strike="noStrike" kern="1200" cap="all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b="1" i="0" u="none" strike="noStrike" kern="1200" cap="all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Face-2-Face meetings</a:t>
                      </a:r>
                    </a:p>
                  </a:txBody>
                  <a:tcPr marR="73025" marT="182880" marB="91440" anchor="ctr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0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R="73025" marT="182880" marB="91440">
                    <a:lnT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2458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651576"/>
                  </a:ext>
                </a:extLst>
              </a:tr>
            </a:tbl>
          </a:graphicData>
        </a:graphic>
      </p:graphicFrame>
      <p:sp>
        <p:nvSpPr>
          <p:cNvPr id="4" name="Rectangle 5">
            <a:extLst>
              <a:ext uri="{FF2B5EF4-FFF2-40B4-BE49-F238E27FC236}">
                <a16:creationId xmlns:a16="http://schemas.microsoft.com/office/drawing/2014/main" id="{E9AA5861-5002-764D-02D1-70039BD89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4112" y="114579"/>
            <a:ext cx="527412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BBAB7CCB-0DA6-45A3-834E-937DDEFE0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53" y="690814"/>
            <a:ext cx="1295401" cy="141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761D70A-4637-7687-4155-BE1C0296F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4126" y="718438"/>
            <a:ext cx="3282145" cy="1354217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pl-PL" sz="2200" b="1" i="0" u="none" strike="noStrike" cap="none" normalizeH="0" baseline="0">
                <a:ln>
                  <a:noFill/>
                </a:ln>
                <a:solidFill>
                  <a:srgbClr val="62AE70"/>
                </a:solidFill>
                <a:effectLst/>
                <a:latin typeface="Calibri"/>
                <a:ea typeface="Calibri"/>
                <a:cs typeface="Arial"/>
              </a:rPr>
              <a:t>Networking and Matchmaking on HE </a:t>
            </a:r>
            <a:br>
              <a:rPr lang="en-GB" altLang="pl-PL" sz="2200" b="1">
                <a:solidFill>
                  <a:srgbClr val="62AE70"/>
                </a:solidFill>
                <a:latin typeface="Calibri"/>
                <a:ea typeface="Calibri"/>
                <a:cs typeface="Arial"/>
              </a:rPr>
            </a:br>
            <a:r>
              <a:rPr kumimoji="0" lang="en-GB" altLang="pl-PL" sz="2200" b="1" i="0" u="none" strike="noStrike" cap="none" normalizeH="0" baseline="0">
                <a:ln>
                  <a:noFill/>
                </a:ln>
                <a:solidFill>
                  <a:srgbClr val="62AE70"/>
                </a:solidFill>
                <a:effectLst/>
                <a:latin typeface="Calibri"/>
                <a:ea typeface="Calibri"/>
                <a:cs typeface="Arial"/>
              </a:rPr>
              <a:t>Clean Industrial Deal Calls,</a:t>
            </a:r>
            <a:br>
              <a:rPr lang="en-GB" altLang="pl-PL" sz="1100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GB" altLang="pl-PL" sz="1600" b="1" i="1" u="none" strike="noStrike" cap="none" normalizeH="0" baseline="0">
                <a:ln>
                  <a:noFill/>
                </a:ln>
                <a:solidFill>
                  <a:srgbClr val="B2CF97"/>
                </a:solidFill>
                <a:effectLst/>
                <a:latin typeface="Calibri"/>
                <a:ea typeface="Calibri"/>
                <a:cs typeface="Arial"/>
              </a:rPr>
              <a:t>08 June 2026, 14:00-19:00, Brussels</a:t>
            </a:r>
            <a:endParaRPr kumimoji="0" lang="en-GB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/>
              <a:cs typeface="Arial"/>
            </a:endParaRPr>
          </a:p>
        </p:txBody>
      </p:sp>
      <p:pic>
        <p:nvPicPr>
          <p:cNvPr id="8" name="Picture 11" descr="Immagine che contiene testo, schermata, grafica, design&#10;&#10;Descrizione generata automaticamente">
            <a:hlinkClick r:id="rId4"/>
            <a:extLst>
              <a:ext uri="{FF2B5EF4-FFF2-40B4-BE49-F238E27FC236}">
                <a16:creationId xmlns:a16="http://schemas.microsoft.com/office/drawing/2014/main" id="{5E84C00C-5A38-F857-AE69-16565C0F0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02" y="8949746"/>
            <a:ext cx="794584" cy="42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8" descr="Immagine che contiene testo, Carattere, logo, Elementi grafici&#10;&#10;Descrizione generata automaticamente">
            <a:hlinkClick r:id="rId6"/>
            <a:extLst>
              <a:ext uri="{FF2B5EF4-FFF2-40B4-BE49-F238E27FC236}">
                <a16:creationId xmlns:a16="http://schemas.microsoft.com/office/drawing/2014/main" id="{11456828-C412-8C6E-35A1-B008945DE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180" y="8897884"/>
            <a:ext cx="960412" cy="51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0" descr="International Seminar">
            <a:hlinkClick r:id="rId8"/>
            <a:extLst>
              <a:ext uri="{FF2B5EF4-FFF2-40B4-BE49-F238E27FC236}">
                <a16:creationId xmlns:a16="http://schemas.microsoft.com/office/drawing/2014/main" id="{4AC9671C-F2FA-6A1C-A3E5-FBF9508EF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062" y="8956655"/>
            <a:ext cx="1057143" cy="414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ASPIRE">
            <a:hlinkClick r:id="rId10"/>
            <a:extLst>
              <a:ext uri="{FF2B5EF4-FFF2-40B4-BE49-F238E27FC236}">
                <a16:creationId xmlns:a16="http://schemas.microsoft.com/office/drawing/2014/main" id="{11F41943-95B8-3B65-D29B-3F325CAC2C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675" y="9039568"/>
            <a:ext cx="1008779" cy="248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35613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A30EC949BD28045A340CFAB82B64A90" ma:contentTypeVersion="20" ma:contentTypeDescription="Utwórz nowy dokument." ma:contentTypeScope="" ma:versionID="678a68c19808387dec6d9d90bd4eb414">
  <xsd:schema xmlns:xsd="http://www.w3.org/2001/XMLSchema" xmlns:xs="http://www.w3.org/2001/XMLSchema" xmlns:p="http://schemas.microsoft.com/office/2006/metadata/properties" xmlns:ns1="http://schemas.microsoft.com/sharepoint/v3" xmlns:ns2="b0d6ae20-7829-436b-ae58-6abed73a4ac7" xmlns:ns3="ffdbf407-5880-4a08-a54d-bd38c73f91fc" targetNamespace="http://schemas.microsoft.com/office/2006/metadata/properties" ma:root="true" ma:fieldsID="4a769a5a53c064d480769109107234fd" ns1:_="" ns2:_="" ns3:_="">
    <xsd:import namespace="http://schemas.microsoft.com/sharepoint/v3"/>
    <xsd:import namespace="b0d6ae20-7829-436b-ae58-6abed73a4ac7"/>
    <xsd:import namespace="ffdbf407-5880-4a08-a54d-bd38c73f91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Właściwości ujednoliconych zasad zgodności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Akcja interfejsu użytkownika ujednoliconych zasad zgodności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6ae20-7829-436b-ae58-6abed73a4a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Tagi obrazów" ma:readOnly="false" ma:fieldId="{5cf76f15-5ced-4ddc-b409-7134ff3c332f}" ma:taxonomyMulti="true" ma:sspId="5211cfbf-dab3-462a-9e33-f3edfde1ed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bf407-5880-4a08-a54d-bd38c73f91f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fa82ddc-4d3b-4fa2-8a43-4899a16c195b}" ma:internalName="TaxCatchAll" ma:showField="CatchAllData" ma:web="ffdbf407-5880-4a08-a54d-bd38c73f91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dbf407-5880-4a08-a54d-bd38c73f91fc" xsi:nil="true"/>
    <lcf76f155ced4ddcb4097134ff3c332f xmlns="b0d6ae20-7829-436b-ae58-6abed73a4ac7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836777C-0B1A-449A-9EEA-2D20BBEA641F}">
  <ds:schemaRefs>
    <ds:schemaRef ds:uri="b0d6ae20-7829-436b-ae58-6abed73a4ac7"/>
    <ds:schemaRef ds:uri="ffdbf407-5880-4a08-a54d-bd38c73f91f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AB040EB-6883-452B-96E6-5D0EB8D12B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1E39EA-5665-41CC-9B6C-E38F624237BB}">
  <ds:schemaRefs>
    <ds:schemaRef ds:uri="b0d6ae20-7829-436b-ae58-6abed73a4ac7"/>
    <ds:schemaRef ds:uri="ffdbf407-5880-4a08-a54d-bd38c73f91f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Application>Microsoft Office PowerPoint</Application>
  <PresentationFormat>A4 Paper (210x297 mm)</PresentationFormat>
  <Slides>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Emanuela Danè</dc:creator>
  <cp:revision>23</cp:revision>
  <dcterms:created xsi:type="dcterms:W3CDTF">2024-01-15T21:21:12Z</dcterms:created>
  <dcterms:modified xsi:type="dcterms:W3CDTF">2026-04-20T12:09:27Z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0x0101000A30EC949BD28045A340CFAB82B64A90</vt:lpwstr>
  </property>
  <property fmtid="{D5CDD505-2E9C-101B-9397-08002B2CF9AE}" pid="3" name="MediaServiceImageTags">
    <vt:lpwstr/>
  </property>
  <property fmtid="{D5CDD505-2E9C-101B-9397-08002B2CF9AE}" pid="4" name="MSIP_Label_6bd9ddd1-4d20-43f6-abfa-fc3c07406f94_Enabled">
    <vt:lpwstr>true</vt:lpwstr>
  </property>
  <property fmtid="{D5CDD505-2E9C-101B-9397-08002B2CF9AE}" pid="5" name="MSIP_Label_6bd9ddd1-4d20-43f6-abfa-fc3c07406f94_SetDate">
    <vt:lpwstr>2025-10-07T08:36:55Z</vt:lpwstr>
  </property>
  <property fmtid="{D5CDD505-2E9C-101B-9397-08002B2CF9AE}" pid="6" name="MSIP_Label_6bd9ddd1-4d20-43f6-abfa-fc3c07406f94_Method">
    <vt:lpwstr>Standard</vt:lpwstr>
  </property>
  <property fmtid="{D5CDD505-2E9C-101B-9397-08002B2CF9AE}" pid="7" name="MSIP_Label_6bd9ddd1-4d20-43f6-abfa-fc3c07406f94_Name">
    <vt:lpwstr>Commission Use</vt:lpwstr>
  </property>
  <property fmtid="{D5CDD505-2E9C-101B-9397-08002B2CF9AE}" pid="8" name="MSIP_Label_6bd9ddd1-4d20-43f6-abfa-fc3c07406f94_SiteId">
    <vt:lpwstr>b24c8b06-522c-46fe-9080-70926f8dddb1</vt:lpwstr>
  </property>
  <property fmtid="{D5CDD505-2E9C-101B-9397-08002B2CF9AE}" pid="9" name="MSIP_Label_6bd9ddd1-4d20-43f6-abfa-fc3c07406f94_ActionId">
    <vt:lpwstr>8ea8df88-d034-44d8-987f-fc9dfc9deadd</vt:lpwstr>
  </property>
  <property fmtid="{D5CDD505-2E9C-101B-9397-08002B2CF9AE}" pid="10" name="MSIP_Label_6bd9ddd1-4d20-43f6-abfa-fc3c07406f94_ContentBits">
    <vt:lpwstr>0</vt:lpwstr>
  </property>
  <property fmtid="{D5CDD505-2E9C-101B-9397-08002B2CF9AE}" pid="11" name="MSIP_Label_6bd9ddd1-4d20-43f6-abfa-fc3c07406f94_Tag">
    <vt:lpwstr>10, 3, 0, 1</vt:lpwstr>
  </property>
  <property fmtid="{D5CDD505-2E9C-101B-9397-08002B2CF9AE}" pid="12" name="MSIP_Label_8b72bd6a-5f70-4f6e-be10-f745206756ad_Enabled">
    <vt:lpwstr>true</vt:lpwstr>
  </property>
  <property fmtid="{D5CDD505-2E9C-101B-9397-08002B2CF9AE}" pid="13" name="MSIP_Label_8b72bd6a-5f70-4f6e-be10-f745206756ad_SetDate">
    <vt:lpwstr>2026-04-15T14:06:07Z</vt:lpwstr>
  </property>
  <property fmtid="{D5CDD505-2E9C-101B-9397-08002B2CF9AE}" pid="14" name="MSIP_Label_8b72bd6a-5f70-4f6e-be10-f745206756ad_Method">
    <vt:lpwstr>Standard</vt:lpwstr>
  </property>
  <property fmtid="{D5CDD505-2E9C-101B-9397-08002B2CF9AE}" pid="15" name="MSIP_Label_8b72bd6a-5f70-4f6e-be10-f745206756ad_Name">
    <vt:lpwstr>K2 - informacja wewnętrzna</vt:lpwstr>
  </property>
  <property fmtid="{D5CDD505-2E9C-101B-9397-08002B2CF9AE}" pid="16" name="MSIP_Label_8b72bd6a-5f70-4f6e-be10-f745206756ad_SiteId">
    <vt:lpwstr>114511be-be5b-44a7-b2ab-a51e832dea9d</vt:lpwstr>
  </property>
  <property fmtid="{D5CDD505-2E9C-101B-9397-08002B2CF9AE}" pid="17" name="MSIP_Label_8b72bd6a-5f70-4f6e-be10-f745206756ad_ActionId">
    <vt:lpwstr>9b76e41f-d8c4-43fe-b500-12d146807b37</vt:lpwstr>
  </property>
  <property fmtid="{D5CDD505-2E9C-101B-9397-08002B2CF9AE}" pid="18" name="MSIP_Label_8b72bd6a-5f70-4f6e-be10-f745206756ad_ContentBits">
    <vt:lpwstr>2</vt:lpwstr>
  </property>
  <property fmtid="{D5CDD505-2E9C-101B-9397-08002B2CF9AE}" pid="19" name="MSIP_Label_8b72bd6a-5f70-4f6e-be10-f745206756ad_Tag">
    <vt:lpwstr>10, 3, 0, 2</vt:lpwstr>
  </property>
  <property fmtid="{D5CDD505-2E9C-101B-9397-08002B2CF9AE}" pid="20" name="ClassificationContentMarkingFooterLocations">
    <vt:lpwstr>Sfaccettatura:19\Tema di Office:8</vt:lpwstr>
  </property>
  <property fmtid="{D5CDD505-2E9C-101B-9397-08002B2CF9AE}" pid="21" name="ClassificationContentMarkingFooterText">
    <vt:lpwstr>K2 - Informacja wewnętrzna (Internal)</vt:lpwstr>
  </property>
</Properties>
</file>