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3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microsoft.com/office/2020/02/relationships/classificationlabels" Target="docMetadata/LabelInfo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0"/>
    <p:sldMasterId id="2147483767" r:id="rId11"/>
    <p:sldMasterId id="2147483706" r:id="rId12"/>
    <p:sldMasterId id="2147483797" r:id="rId13"/>
  </p:sldMasterIdLst>
  <p:notesMasterIdLst>
    <p:notesMasterId r:id="rId16"/>
  </p:notesMasterIdLst>
  <p:handoutMasterIdLst>
    <p:handoutMasterId r:id="rId17"/>
  </p:handoutMasterIdLst>
  <p:sldIdLst>
    <p:sldId id="285" r:id="rId14"/>
    <p:sldId id="289" r:id="rId15"/>
  </p:sldIdLst>
  <p:sldSz cx="12192000" cy="6858000"/>
  <p:notesSz cx="6858000" cy="9144000"/>
  <p:defaultTextStyle>
    <a:defPPr>
      <a:defRPr lang="nb-NO"/>
    </a:defPPr>
    <a:lvl1pPr marL="0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5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3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7" algn="l" defTabSz="91435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B978"/>
    <a:srgbClr val="CDFAE1"/>
    <a:srgbClr val="EFCC61"/>
    <a:srgbClr val="DB8784"/>
    <a:srgbClr val="EAD7A0"/>
    <a:srgbClr val="DE9D9B"/>
    <a:srgbClr val="BB7FA8"/>
    <a:srgbClr val="003C65"/>
    <a:srgbClr val="FFFFFF"/>
    <a:srgbClr val="00BD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15" autoAdjust="0"/>
    <p:restoredTop sz="90347" autoAdjust="0"/>
  </p:normalViewPr>
  <p:slideViewPr>
    <p:cSldViewPr snapToGrid="0">
      <p:cViewPr varScale="1">
        <p:scale>
          <a:sx n="78" d="100"/>
          <a:sy n="78" d="100"/>
        </p:scale>
        <p:origin x="955" y="2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4000" y="1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Master" Target="slideMasters/slideMaster4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3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Master" Target="slideMasters/slideMaster2.xml"/><Relationship Id="rId5" Type="http://schemas.openxmlformats.org/officeDocument/2006/relationships/customXml" Target="../customXml/item5.xml"/><Relationship Id="rId15" Type="http://schemas.openxmlformats.org/officeDocument/2006/relationships/slide" Target="slides/slide2.xml"/><Relationship Id="rId10" Type="http://schemas.openxmlformats.org/officeDocument/2006/relationships/slideMaster" Target="slideMasters/slideMaster1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udia Moscoso" userId="a6413173-82df-4893-831f-4edf49d5275a" providerId="ADAL" clId="{20A5C5F0-BD64-4202-8249-0AB692268F20}"/>
    <pc:docChg chg="undo redo custSel addSld delSld modSld sldOrd">
      <pc:chgData name="Claudia Moscoso" userId="a6413173-82df-4893-831f-4edf49d5275a" providerId="ADAL" clId="{20A5C5F0-BD64-4202-8249-0AB692268F20}" dt="2025-05-30T12:32:29.415" v="2305" actId="47"/>
      <pc:docMkLst>
        <pc:docMk/>
      </pc:docMkLst>
      <pc:sldChg chg="add del">
        <pc:chgData name="Claudia Moscoso" userId="a6413173-82df-4893-831f-4edf49d5275a" providerId="ADAL" clId="{20A5C5F0-BD64-4202-8249-0AB692268F20}" dt="2025-05-30T12:32:29.415" v="2305" actId="47"/>
        <pc:sldMkLst>
          <pc:docMk/>
          <pc:sldMk cId="2574609033" sldId="279"/>
        </pc:sldMkLst>
      </pc:sldChg>
      <pc:sldChg chg="addSp modSp del mod">
        <pc:chgData name="Claudia Moscoso" userId="a6413173-82df-4893-831f-4edf49d5275a" providerId="ADAL" clId="{20A5C5F0-BD64-4202-8249-0AB692268F20}" dt="2025-05-30T11:42:06.395" v="1427" actId="47"/>
        <pc:sldMkLst>
          <pc:docMk/>
          <pc:sldMk cId="3244414165" sldId="284"/>
        </pc:sldMkLst>
      </pc:sldChg>
      <pc:sldChg chg="modSp add del mod">
        <pc:chgData name="Claudia Moscoso" userId="a6413173-82df-4893-831f-4edf49d5275a" providerId="ADAL" clId="{20A5C5F0-BD64-4202-8249-0AB692268F20}" dt="2025-05-30T11:53:22.167" v="1843" actId="20577"/>
        <pc:sldMkLst>
          <pc:docMk/>
          <pc:sldMk cId="3226243056" sldId="285"/>
        </pc:sldMkLst>
        <pc:spChg chg="mod">
          <ac:chgData name="Claudia Moscoso" userId="a6413173-82df-4893-831f-4edf49d5275a" providerId="ADAL" clId="{20A5C5F0-BD64-4202-8249-0AB692268F20}" dt="2025-05-30T11:53:22.167" v="1843" actId="20577"/>
          <ac:spMkLst>
            <pc:docMk/>
            <pc:sldMk cId="3226243056" sldId="285"/>
            <ac:spMk id="4" creationId="{44A43314-675D-01D5-BBC6-BB00AD75D249}"/>
          </ac:spMkLst>
        </pc:spChg>
      </pc:sldChg>
      <pc:sldChg chg="addSp delSp modSp add del mod">
        <pc:chgData name="Claudia Moscoso" userId="a6413173-82df-4893-831f-4edf49d5275a" providerId="ADAL" clId="{20A5C5F0-BD64-4202-8249-0AB692268F20}" dt="2025-05-30T12:00:43.421" v="1927" actId="47"/>
        <pc:sldMkLst>
          <pc:docMk/>
          <pc:sldMk cId="1154026175" sldId="286"/>
        </pc:sldMkLst>
      </pc:sldChg>
      <pc:sldChg chg="addSp delSp modSp add mod">
        <pc:chgData name="Claudia Moscoso" userId="a6413173-82df-4893-831f-4edf49d5275a" providerId="ADAL" clId="{20A5C5F0-BD64-4202-8249-0AB692268F20}" dt="2025-05-30T12:32:14.929" v="2304" actId="20577"/>
        <pc:sldMkLst>
          <pc:docMk/>
          <pc:sldMk cId="315011840" sldId="287"/>
        </pc:sldMkLst>
        <pc:spChg chg="mod">
          <ac:chgData name="Claudia Moscoso" userId="a6413173-82df-4893-831f-4edf49d5275a" providerId="ADAL" clId="{20A5C5F0-BD64-4202-8249-0AB692268F20}" dt="2025-05-30T12:16:07.091" v="1934" actId="6549"/>
          <ac:spMkLst>
            <pc:docMk/>
            <pc:sldMk cId="315011840" sldId="287"/>
            <ac:spMk id="2" creationId="{865F6C06-33FF-E14D-2BD1-B232C439496C}"/>
          </ac:spMkLst>
        </pc:spChg>
        <pc:spChg chg="mod">
          <ac:chgData name="Claudia Moscoso" userId="a6413173-82df-4893-831f-4edf49d5275a" providerId="ADAL" clId="{20A5C5F0-BD64-4202-8249-0AB692268F20}" dt="2025-05-30T12:32:14.929" v="2304" actId="20577"/>
          <ac:spMkLst>
            <pc:docMk/>
            <pc:sldMk cId="315011840" sldId="287"/>
            <ac:spMk id="3" creationId="{EF0D7F9B-273C-8190-4224-793F9F8B5BFB}"/>
          </ac:spMkLst>
        </pc:spChg>
        <pc:spChg chg="add mod">
          <ac:chgData name="Claudia Moscoso" userId="a6413173-82df-4893-831f-4edf49d5275a" providerId="ADAL" clId="{20A5C5F0-BD64-4202-8249-0AB692268F20}" dt="2025-05-30T11:53:00.999" v="1819" actId="6549"/>
          <ac:spMkLst>
            <pc:docMk/>
            <pc:sldMk cId="315011840" sldId="287"/>
            <ac:spMk id="7" creationId="{B9EEBF17-00A1-8C8D-8104-0B9BEC4CB14E}"/>
          </ac:spMkLst>
        </pc:spChg>
      </pc:sldChg>
      <pc:sldChg chg="new del ord">
        <pc:chgData name="Claudia Moscoso" userId="a6413173-82df-4893-831f-4edf49d5275a" providerId="ADAL" clId="{20A5C5F0-BD64-4202-8249-0AB692268F20}" dt="2025-05-30T11:42:18.078" v="1428" actId="47"/>
        <pc:sldMkLst>
          <pc:docMk/>
          <pc:sldMk cId="720800266" sldId="288"/>
        </pc:sldMkLst>
      </pc:sldChg>
      <pc:sldChg chg="new del">
        <pc:chgData name="Claudia Moscoso" userId="a6413173-82df-4893-831f-4edf49d5275a" providerId="ADAL" clId="{20A5C5F0-BD64-4202-8249-0AB692268F20}" dt="2025-05-30T11:24:45.897" v="919" actId="47"/>
        <pc:sldMkLst>
          <pc:docMk/>
          <pc:sldMk cId="997903923" sldId="288"/>
        </pc:sldMkLst>
      </pc:sldChg>
      <pc:sldChg chg="modSp add mod">
        <pc:chgData name="Claudia Moscoso" userId="a6413173-82df-4893-831f-4edf49d5275a" providerId="ADAL" clId="{20A5C5F0-BD64-4202-8249-0AB692268F20}" dt="2025-05-30T12:21:24.289" v="1940" actId="20577"/>
        <pc:sldMkLst>
          <pc:docMk/>
          <pc:sldMk cId="3587051113" sldId="289"/>
        </pc:sldMkLst>
        <pc:spChg chg="mod">
          <ac:chgData name="Claudia Moscoso" userId="a6413173-82df-4893-831f-4edf49d5275a" providerId="ADAL" clId="{20A5C5F0-BD64-4202-8249-0AB692268F20}" dt="2025-05-30T12:21:24.289" v="1940" actId="20577"/>
          <ac:spMkLst>
            <pc:docMk/>
            <pc:sldMk cId="3587051113" sldId="289"/>
            <ac:spMk id="3" creationId="{9AE1EC8A-882E-D31B-11B0-EA51C4A05FFE}"/>
          </ac:spMkLst>
        </pc:spChg>
        <pc:spChg chg="mod">
          <ac:chgData name="Claudia Moscoso" userId="a6413173-82df-4893-831f-4edf49d5275a" providerId="ADAL" clId="{20A5C5F0-BD64-4202-8249-0AB692268F20}" dt="2025-05-30T11:41:09.159" v="1423" actId="6549"/>
          <ac:spMkLst>
            <pc:docMk/>
            <pc:sldMk cId="3587051113" sldId="289"/>
            <ac:spMk id="4" creationId="{3BC97E6B-313E-22E0-436E-587E6B7894B5}"/>
          </ac:spMkLst>
        </pc:spChg>
      </pc:sldChg>
    </pc:docChg>
  </pc:docChgLst>
  <pc:docChgLst>
    <pc:chgData name="Maren Søvre Haukeland" userId="3576610f-7a0a-482e-b020-9153117842c9" providerId="ADAL" clId="{D0CC384F-EB78-468D-9D90-554D61EE956D}"/>
    <pc:docChg chg="undo custSel delSld modSld">
      <pc:chgData name="Maren Søvre Haukeland" userId="3576610f-7a0a-482e-b020-9153117842c9" providerId="ADAL" clId="{D0CC384F-EB78-468D-9D90-554D61EE956D}" dt="2025-06-05T12:31:35.216" v="42" actId="20577"/>
      <pc:docMkLst>
        <pc:docMk/>
      </pc:docMkLst>
      <pc:sldChg chg="modSp mod">
        <pc:chgData name="Maren Søvre Haukeland" userId="3576610f-7a0a-482e-b020-9153117842c9" providerId="ADAL" clId="{D0CC384F-EB78-468D-9D90-554D61EE956D}" dt="2025-06-05T12:31:35.216" v="42" actId="20577"/>
        <pc:sldMkLst>
          <pc:docMk/>
          <pc:sldMk cId="3226243056" sldId="285"/>
        </pc:sldMkLst>
        <pc:spChg chg="mod">
          <ac:chgData name="Maren Søvre Haukeland" userId="3576610f-7a0a-482e-b020-9153117842c9" providerId="ADAL" clId="{D0CC384F-EB78-468D-9D90-554D61EE956D}" dt="2025-06-05T12:31:35.216" v="42" actId="20577"/>
          <ac:spMkLst>
            <pc:docMk/>
            <pc:sldMk cId="3226243056" sldId="285"/>
            <ac:spMk id="4" creationId="{44A43314-675D-01D5-BBC6-BB00AD75D249}"/>
          </ac:spMkLst>
        </pc:spChg>
      </pc:sldChg>
      <pc:sldChg chg="del">
        <pc:chgData name="Maren Søvre Haukeland" userId="3576610f-7a0a-482e-b020-9153117842c9" providerId="ADAL" clId="{D0CC384F-EB78-468D-9D90-554D61EE956D}" dt="2025-06-05T12:31:30.903" v="41" actId="2696"/>
        <pc:sldMkLst>
          <pc:docMk/>
          <pc:sldMk cId="315011840" sldId="287"/>
        </pc:sldMkLst>
      </pc:sldChg>
      <pc:sldChg chg="modSp mod">
        <pc:chgData name="Maren Søvre Haukeland" userId="3576610f-7a0a-482e-b020-9153117842c9" providerId="ADAL" clId="{D0CC384F-EB78-468D-9D90-554D61EE956D}" dt="2025-06-05T12:31:25.746" v="40" actId="14100"/>
        <pc:sldMkLst>
          <pc:docMk/>
          <pc:sldMk cId="3587051113" sldId="289"/>
        </pc:sldMkLst>
        <pc:spChg chg="mod">
          <ac:chgData name="Maren Søvre Haukeland" userId="3576610f-7a0a-482e-b020-9153117842c9" providerId="ADAL" clId="{D0CC384F-EB78-468D-9D90-554D61EE956D}" dt="2025-06-05T12:31:25.746" v="40" actId="14100"/>
          <ac:spMkLst>
            <pc:docMk/>
            <pc:sldMk cId="3587051113" sldId="289"/>
            <ac:spMk id="2" creationId="{2F11BCD5-E8A2-E231-E88C-110CCD77597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7C18A05-DAD5-4538-B720-D731A02650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905340-B4C9-4568-B2C0-57AE7B80CE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50973-A58F-456A-9A45-082FE2F25B8A}" type="datetimeFigureOut">
              <a:rPr lang="nb-NO" smtClean="0"/>
              <a:t>05.06.2025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5285BB-ED63-4188-AE0D-4C7CEBA895E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7F61C-6BC5-44E7-B83F-B18B7D4522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29AA5-BF97-4703-9733-43ED3B015F5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45618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55BB8-2B1A-4E8F-8C75-04D8FCB76BDE}" type="datetimeFigureOut">
              <a:rPr lang="nb-NO" smtClean="0"/>
              <a:t>05.06.2025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11E389-6B1A-4073-A398-96B5797B977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0146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sz="1200" i="0" dirty="0">
                <a:solidFill>
                  <a:srgbClr val="FFFFFF"/>
                </a:solidFill>
                <a:effectLst/>
                <a:latin typeface="Helvetica" pitchFamily="2" charset="0"/>
              </a:rPr>
              <a:t>SINTEF jubilerer med 75 år i 2025.  SINTEF ble født i 1950 – for å ta ny kunnskap fra laboratoriene ut til industrien og til deg og meg.</a:t>
            </a:r>
          </a:p>
          <a:p>
            <a:endParaRPr lang="nb-NO" sz="1200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nb-NO" sz="1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SINTEF ble etablert av NTH – dagens </a:t>
            </a:r>
            <a:r>
              <a:rPr lang="nb-NO" sz="1200" b="0" i="0" u="none" strike="noStrike" dirty="0">
                <a:effectLst/>
                <a:latin typeface="Arial" panose="020B0604020202020204" pitchFamily="34" charset="0"/>
              </a:rPr>
              <a:t>NTNU –,  for å være en forlenget </a:t>
            </a:r>
            <a:r>
              <a:rPr lang="nb-NO" sz="1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arm mot industrien. </a:t>
            </a:r>
          </a:p>
          <a:p>
            <a:r>
              <a:rPr lang="nb-NO" sz="1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Forkortelsen SINTEF sto for </a:t>
            </a:r>
            <a:r>
              <a:rPr lang="nb-NO" sz="12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Selskapet for industriell og teknisk forskning ved Norges tekniske høgskole</a:t>
            </a:r>
            <a:r>
              <a:rPr lang="nb-NO" sz="1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endParaRPr lang="nb-NO" sz="1200" i="0" dirty="0"/>
          </a:p>
          <a:p>
            <a:r>
              <a:rPr lang="nb-NO" sz="1200" i="0" dirty="0">
                <a:solidFill>
                  <a:srgbClr val="FFFFFF"/>
                </a:solidFill>
                <a:effectLst/>
                <a:latin typeface="Helvetica" pitchFamily="2" charset="0"/>
              </a:rPr>
              <a:t>I dag er vi et av Europas største uavhengige forskningsinstitutt. Over 2000 fageksperter jobber daglig med forskning og innovasjon</a:t>
            </a:r>
          </a:p>
          <a:p>
            <a:r>
              <a:rPr lang="nb-NO" sz="1200" i="0" dirty="0">
                <a:solidFill>
                  <a:srgbClr val="FFFFFF"/>
                </a:solidFill>
                <a:effectLst/>
                <a:latin typeface="Helvetica" pitchFamily="2" charset="0"/>
              </a:rPr>
              <a:t>sammen med kundene våre. Fra rør på havbunnen som har gitt Norge milliardinntekter, til skredder-sydde nanomedisiner, gode </a:t>
            </a:r>
            <a:r>
              <a:rPr lang="nb-NO" sz="1200" i="0" dirty="0" err="1">
                <a:solidFill>
                  <a:srgbClr val="FFFFFF"/>
                </a:solidFill>
                <a:effectLst/>
                <a:latin typeface="Helvetica" pitchFamily="2" charset="0"/>
              </a:rPr>
              <a:t>byggeløsninger</a:t>
            </a:r>
            <a:r>
              <a:rPr lang="nb-NO" sz="1200" i="0" dirty="0">
                <a:solidFill>
                  <a:srgbClr val="FFFFFF"/>
                </a:solidFill>
                <a:effectLst/>
                <a:latin typeface="Helvetica" pitchFamily="2" charset="0"/>
              </a:rPr>
              <a:t>,</a:t>
            </a:r>
          </a:p>
          <a:p>
            <a:r>
              <a:rPr lang="nb-NO" sz="1200" i="0" dirty="0">
                <a:solidFill>
                  <a:srgbClr val="FFFFFF"/>
                </a:solidFill>
                <a:effectLst/>
                <a:latin typeface="Helvetica" pitchFamily="2" charset="0"/>
              </a:rPr>
              <a:t>CO₂-fangst og dyrking av mat i verdensrommet. </a:t>
            </a:r>
          </a:p>
          <a:p>
            <a:endParaRPr lang="nb-NO" sz="1200" i="0" dirty="0">
              <a:solidFill>
                <a:srgbClr val="FFFFFF"/>
              </a:solidFill>
              <a:effectLst/>
              <a:latin typeface="Helvetica" pitchFamily="2" charset="0"/>
            </a:endParaRPr>
          </a:p>
          <a:p>
            <a:r>
              <a:rPr lang="nb-NO" sz="1200" i="0" dirty="0">
                <a:solidFill>
                  <a:srgbClr val="FFFFFF"/>
                </a:solidFill>
                <a:effectLst/>
                <a:latin typeface="Helvetica" pitchFamily="2" charset="0"/>
              </a:rPr>
              <a:t>I 75 år har vi utviklet norsk konkurransekraft. Vi gleder oss til fortsettelsen.</a:t>
            </a:r>
          </a:p>
          <a:p>
            <a:endParaRPr lang="nb-NO" sz="1200" i="0" dirty="0">
              <a:solidFill>
                <a:srgbClr val="FFFFFF"/>
              </a:solidFill>
              <a:effectLst/>
              <a:latin typeface="Helvetica" pitchFamily="2" charset="0"/>
            </a:endParaRPr>
          </a:p>
          <a:p>
            <a:r>
              <a:rPr lang="nb-NO" sz="1200" i="0" dirty="0">
                <a:solidFill>
                  <a:srgbClr val="FFFFFF"/>
                </a:solidFill>
                <a:effectLst/>
                <a:latin typeface="Helvetica" pitchFamily="2" charset="0"/>
              </a:rPr>
              <a:t>Fakta:</a:t>
            </a:r>
          </a:p>
          <a:p>
            <a:r>
              <a:rPr lang="nb-NO" sz="1200" i="0" dirty="0">
                <a:solidFill>
                  <a:srgbClr val="FFFFFF"/>
                </a:solidFill>
                <a:effectLst/>
                <a:latin typeface="Helvetica" pitchFamily="2" charset="0"/>
              </a:rPr>
              <a:t>2200 ansatte – 80 nasjonaliteter – 3300 kunder – 4 milliarder i omsetning</a:t>
            </a:r>
          </a:p>
          <a:p>
            <a:endParaRPr lang="nb-NO" sz="1200" i="0" dirty="0">
              <a:solidFill>
                <a:srgbClr val="FFFFFF"/>
              </a:solidFill>
              <a:effectLst/>
              <a:latin typeface="Helvetica" pitchFamily="2" charset="0"/>
            </a:endParaRPr>
          </a:p>
          <a:p>
            <a:r>
              <a:rPr lang="nb-NO" sz="1200" i="0" dirty="0">
                <a:solidFill>
                  <a:srgbClr val="FFFFFF"/>
                </a:solidFill>
                <a:effectLst/>
                <a:latin typeface="Helvetica" pitchFamily="2" charset="0"/>
              </a:rPr>
              <a:t>Les mer på </a:t>
            </a:r>
            <a:r>
              <a:rPr lang="nb-NO" sz="1200" i="0" dirty="0" err="1">
                <a:solidFill>
                  <a:srgbClr val="FFFFFF"/>
                </a:solidFill>
                <a:effectLst/>
                <a:latin typeface="Helvetica" pitchFamily="2" charset="0"/>
              </a:rPr>
              <a:t>https</a:t>
            </a:r>
            <a:r>
              <a:rPr lang="nb-NO" sz="1200" i="0" dirty="0">
                <a:solidFill>
                  <a:srgbClr val="FFFFFF"/>
                </a:solidFill>
                <a:effectLst/>
                <a:latin typeface="Helvetica" pitchFamily="2" charset="0"/>
              </a:rPr>
              <a:t>://</a:t>
            </a:r>
            <a:r>
              <a:rPr lang="nb-NO" sz="1200" i="0" dirty="0" err="1">
                <a:solidFill>
                  <a:srgbClr val="FFFFFF"/>
                </a:solidFill>
                <a:effectLst/>
                <a:latin typeface="Helvetica" pitchFamily="2" charset="0"/>
              </a:rPr>
              <a:t>www.sintef.no</a:t>
            </a:r>
            <a:r>
              <a:rPr lang="nb-NO" sz="1200" i="0" dirty="0">
                <a:solidFill>
                  <a:srgbClr val="FFFFFF"/>
                </a:solidFill>
                <a:effectLst/>
                <a:latin typeface="Helvetica" pitchFamily="2" charset="0"/>
              </a:rPr>
              <a:t>/75/ 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1E389-6B1A-4073-A398-96B5797B9778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957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www.sintef.no/75/" TargetMode="Externa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2.svg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6.svg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Relationship Id="rId4" Type="http://schemas.openxmlformats.org/officeDocument/2006/relationships/hyperlink" Target="https://www.sintef.no/75/" TargetMode="Externa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med bilder split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091FE9-5642-447B-A657-51E61C78B31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0" y="3821445"/>
            <a:ext cx="4897296" cy="207452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 dirty="0"/>
              <a:t> 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>
              <a:buNone/>
              <a:defRPr/>
            </a:lvl1pPr>
          </a:lstStyle>
          <a:p>
            <a:endParaRPr lang="nb-NO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4136857-8A04-412B-B6B5-632FD407B0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90" y="4198032"/>
            <a:ext cx="3847566" cy="533223"/>
          </a:xfrm>
          <a:solidFill>
            <a:schemeClr val="bg1"/>
          </a:solidFill>
        </p:spPr>
        <p:txBody>
          <a:bodyPr wrap="square" lIns="0" tIns="0" rIns="0" bIns="0" anchor="b">
            <a:spAutoFit/>
          </a:bodyPr>
          <a:lstStyle>
            <a:lvl1pPr algn="l">
              <a:defRPr sz="3850" b="1" spc="0" baseline="0">
                <a:solidFill>
                  <a:schemeClr val="tx2"/>
                </a:solidFill>
              </a:defRPr>
            </a:lvl1pPr>
          </a:lstStyle>
          <a:p>
            <a:r>
              <a:rPr lang="nb-NO" dirty="0"/>
              <a:t>En kort tittel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8EDF94FC-487E-4582-A68F-1CE82F0699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90" y="4931786"/>
            <a:ext cx="3847566" cy="67627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07000"/>
              </a:lnSpc>
              <a:spcBef>
                <a:spcPts val="0"/>
              </a:spcBef>
              <a:buNone/>
              <a:defRPr sz="2100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2B6EFE-9CAD-633A-F77C-EF13F0D5E227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8022498" y="6354538"/>
            <a:ext cx="3488120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dirty="0"/>
              <a:t>Teknologi for et bedre samfunn</a:t>
            </a:r>
          </a:p>
        </p:txBody>
      </p:sp>
      <p:pic>
        <p:nvPicPr>
          <p:cNvPr id="2" name="Grafikk 1">
            <a:extLst>
              <a:ext uri="{FF2B5EF4-FFF2-40B4-BE49-F238E27FC236}">
                <a16:creationId xmlns:a16="http://schemas.microsoft.com/office/drawing/2014/main" id="{8F54B2D9-C445-E86C-1C01-E8FC2BE21A2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4167" y="-2033"/>
            <a:ext cx="1092658" cy="130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239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fire 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11D9235-DDE9-4289-8F46-F0D05758E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90" y="2832679"/>
            <a:ext cx="2231753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C633A9-1FFF-4537-8715-2AC956C6BE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8190" y="2087479"/>
            <a:ext cx="2231753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BB489D15-1D3B-475B-804D-55D1F4B566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94819" y="2087479"/>
            <a:ext cx="2231753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C40E28E-F22B-4290-AC19-015D2EF8E6B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31448" y="2087479"/>
            <a:ext cx="2231753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278257" y="2087479"/>
            <a:ext cx="2231753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353C839-9966-4A19-AE29-71299F46D598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3594819" y="2832679"/>
            <a:ext cx="2231753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0E603540-E738-4A65-864E-9CE8F767BD6D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6431448" y="2832679"/>
            <a:ext cx="2231753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0B600F13-F9ED-4493-AEA6-C2211E17F328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9278257" y="2832679"/>
            <a:ext cx="2231753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14286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fem 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C633A9-1FFF-4537-8715-2AC956C6BE8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8191" y="226441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BB489D15-1D3B-475B-804D-55D1F4B566B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81389" y="226441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C40E28E-F22B-4290-AC19-015D2EF8E6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04587" y="226441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27785" y="226441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07F6985F-0D21-4B64-A375-95792C7EBAE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650983" y="226441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81F4C872-ADC6-4CB7-A95B-67721B28B3BA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758191" y="3121660"/>
            <a:ext cx="1843430" cy="30454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C46C9DB-FDA2-4D7F-AE1E-DCF46A0EC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1389" y="3121660"/>
            <a:ext cx="1843430" cy="30454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90A9BB8B-DC94-4781-BC39-9CF0E2C0ED17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5204587" y="3121660"/>
            <a:ext cx="1843430" cy="30454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89A977F4-3F57-4229-A296-E33CE6E0E74B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7427785" y="3121660"/>
            <a:ext cx="1843430" cy="30454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0A1BAC33-EE11-4422-B2BC-1EA0C02293FB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9650983" y="3121660"/>
            <a:ext cx="1843430" cy="30454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664220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fire bolk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F6747267-EFBF-44BB-9183-953BF10B458F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758189" y="2259019"/>
            <a:ext cx="5149124" cy="14892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E31E4EF-E536-4BF9-9022-3B7F2DAC9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89" y="4201929"/>
            <a:ext cx="5149124" cy="14892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23BE2648-25FC-495F-B368-4BD2F773FC40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6360882" y="2259018"/>
            <a:ext cx="5111026" cy="14892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EE9E63F2-0D8E-4E93-9804-11C06A125F46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6360883" y="4201928"/>
            <a:ext cx="5111026" cy="148925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5886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figur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115B63-85A5-424E-8342-6645D629D5D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17981" y="1973847"/>
            <a:ext cx="2247099" cy="4468158"/>
          </a:xfrm>
          <a:prstGeom prst="roundRect">
            <a:avLst/>
          </a:prstGeom>
          <a:solidFill>
            <a:schemeClr val="tx2"/>
          </a:solidFill>
        </p:spPr>
        <p:txBody>
          <a:bodyPr lIns="0" tIns="828000" rIns="0" bIns="0" anchor="t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9815" y="2111259"/>
            <a:ext cx="1843430" cy="463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CE0B8209-0B57-480E-BC05-65AB6422230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565348" y="1969986"/>
            <a:ext cx="2247099" cy="4468158"/>
          </a:xfrm>
          <a:prstGeom prst="roundRect">
            <a:avLst/>
          </a:prstGeom>
          <a:solidFill>
            <a:schemeClr val="tx2"/>
          </a:solidFill>
        </p:spPr>
        <p:txBody>
          <a:bodyPr lIns="0" tIns="828000" rIns="0" bIns="0" anchor="t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D82263EF-894B-494B-8677-D0C16378F2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767182" y="2107398"/>
            <a:ext cx="1843430" cy="463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2E022E5D-734A-4E35-AC58-D0A331D3569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87315" y="1973847"/>
            <a:ext cx="2247099" cy="4468158"/>
          </a:xfrm>
          <a:prstGeom prst="roundRect">
            <a:avLst/>
          </a:prstGeom>
          <a:solidFill>
            <a:schemeClr val="tx2"/>
          </a:solidFill>
        </p:spPr>
        <p:txBody>
          <a:bodyPr lIns="0" tIns="828000" rIns="0" bIns="0" anchor="t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7A1A1348-3E0D-44A2-ABE6-CB122F41E15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589149" y="2111259"/>
            <a:ext cx="1843430" cy="463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825859A8-6BC3-464B-BAC4-75EA404385C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221981" y="1969986"/>
            <a:ext cx="2247099" cy="4468158"/>
          </a:xfrm>
          <a:prstGeom prst="roundRect">
            <a:avLst/>
          </a:prstGeom>
          <a:solidFill>
            <a:schemeClr val="tx2"/>
          </a:solidFill>
        </p:spPr>
        <p:txBody>
          <a:bodyPr lIns="0" tIns="828000" rIns="0" bIns="0" anchor="t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3BB3FD65-5F30-4FDE-B70E-D59A74BE681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423815" y="2107398"/>
            <a:ext cx="1843430" cy="463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045479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figur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115B63-85A5-424E-8342-6645D629D5D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7981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tx2"/>
          </a:solidFill>
        </p:spPr>
        <p:txBody>
          <a:bodyPr lIns="72000" tIns="224640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77138" y="5033762"/>
            <a:ext cx="2301726" cy="121821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B1AC3E8-DC3F-4CE5-B272-5921EFCB66D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783853" y="2191576"/>
            <a:ext cx="2395761" cy="2147683"/>
          </a:xfrm>
          <a:prstGeom prst="roundRect">
            <a:avLst>
              <a:gd name="adj" fmla="val 9947"/>
            </a:avLst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E07438C8-A866-46E1-83D8-57B8568CBD5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5100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accent4"/>
          </a:solidFill>
        </p:spPr>
        <p:txBody>
          <a:bodyPr lIns="72000" tIns="224640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67B5BB42-EBC1-4D9B-957E-57865842A51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624257" y="5033762"/>
            <a:ext cx="2301726" cy="121821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9" name="Picture Placeholder 5">
            <a:extLst>
              <a:ext uri="{FF2B5EF4-FFF2-40B4-BE49-F238E27FC236}">
                <a16:creationId xmlns:a16="http://schemas.microsoft.com/office/drawing/2014/main" id="{0F10CBC3-6807-4D3C-8B23-0028D9CF860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3530972" y="2191576"/>
            <a:ext cx="2395761" cy="2147683"/>
          </a:xfrm>
          <a:prstGeom prst="roundRect">
            <a:avLst>
              <a:gd name="adj" fmla="val 9947"/>
            </a:avLst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2FA69E3C-7E3D-45A8-92CC-0988924A2E8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213062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accent3"/>
          </a:solidFill>
        </p:spPr>
        <p:txBody>
          <a:bodyPr lIns="72000" tIns="224640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DACA3139-8734-4F03-B7AE-06497028D8C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372219" y="5033762"/>
            <a:ext cx="2301726" cy="121821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48" name="Picture Placeholder 5">
            <a:extLst>
              <a:ext uri="{FF2B5EF4-FFF2-40B4-BE49-F238E27FC236}">
                <a16:creationId xmlns:a16="http://schemas.microsoft.com/office/drawing/2014/main" id="{B501B0E5-0DFC-4286-9E8B-15E393E37480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6278934" y="2191576"/>
            <a:ext cx="2395761" cy="2147683"/>
          </a:xfrm>
          <a:prstGeom prst="roundRect">
            <a:avLst>
              <a:gd name="adj" fmla="val 9947"/>
            </a:avLst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0" name="Text Placeholder 7">
            <a:extLst>
              <a:ext uri="{FF2B5EF4-FFF2-40B4-BE49-F238E27FC236}">
                <a16:creationId xmlns:a16="http://schemas.microsoft.com/office/drawing/2014/main" id="{A5A52AAA-CB54-4150-A3ED-F5BB9358E63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960916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accent1"/>
          </a:solidFill>
        </p:spPr>
        <p:txBody>
          <a:bodyPr lIns="72000" tIns="224640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9B87CD94-7A09-4FBF-8581-99B20B7C8576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9120073" y="5033762"/>
            <a:ext cx="2301726" cy="121821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52" name="Picture Placeholder 5">
            <a:extLst>
              <a:ext uri="{FF2B5EF4-FFF2-40B4-BE49-F238E27FC236}">
                <a16:creationId xmlns:a16="http://schemas.microsoft.com/office/drawing/2014/main" id="{2B934ECD-A752-45ED-BD72-370981CDAA93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9026788" y="2191576"/>
            <a:ext cx="2395761" cy="2147683"/>
          </a:xfrm>
          <a:prstGeom prst="roundRect">
            <a:avLst>
              <a:gd name="adj" fmla="val 9947"/>
            </a:avLst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085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figurer (Uten bil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115B63-85A5-424E-8342-6645D629D5D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7981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tx2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77138" y="2709124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E07438C8-A866-46E1-83D8-57B8568CBD5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5100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accent4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67B5BB42-EBC1-4D9B-957E-57865842A51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624257" y="2709123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2FA69E3C-7E3D-45A8-92CC-0988924A2E8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213062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accent3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DACA3139-8734-4F03-B7AE-06497028D8C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372219" y="2709123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50" name="Text Placeholder 7">
            <a:extLst>
              <a:ext uri="{FF2B5EF4-FFF2-40B4-BE49-F238E27FC236}">
                <a16:creationId xmlns:a16="http://schemas.microsoft.com/office/drawing/2014/main" id="{A5A52AAA-CB54-4150-A3ED-F5BB9358E63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960916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accent1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9B87CD94-7A09-4FBF-8581-99B20B7C8576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9120073" y="2709123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9818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figurer (Uten bilde, Ly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115B63-85A5-424E-8342-6645D629D5D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7981" y="2086811"/>
            <a:ext cx="2549094" cy="4248150"/>
          </a:xfrm>
          <a:prstGeom prst="roundRect">
            <a:avLst>
              <a:gd name="adj" fmla="val 9567"/>
            </a:avLst>
          </a:prstGeom>
          <a:solidFill>
            <a:srgbClr val="DB8784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77138" y="2669367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E07438C8-A866-46E1-83D8-57B8568CBD5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5100" y="2086811"/>
            <a:ext cx="2549094" cy="4248150"/>
          </a:xfrm>
          <a:prstGeom prst="roundRect">
            <a:avLst>
              <a:gd name="adj" fmla="val 9567"/>
            </a:avLst>
          </a:prstGeom>
          <a:solidFill>
            <a:srgbClr val="EFCC61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67B5BB42-EBC1-4D9B-957E-57865842A51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624257" y="2669366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2FA69E3C-7E3D-45A8-92CC-0988924A2E8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213062" y="2086811"/>
            <a:ext cx="2549094" cy="4248150"/>
          </a:xfrm>
          <a:prstGeom prst="roundRect">
            <a:avLst>
              <a:gd name="adj" fmla="val 9567"/>
            </a:avLst>
          </a:prstGeom>
          <a:solidFill>
            <a:srgbClr val="CDFAE1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DACA3139-8734-4F03-B7AE-06497028D8C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372219" y="2669366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50" name="Text Placeholder 7">
            <a:extLst>
              <a:ext uri="{FF2B5EF4-FFF2-40B4-BE49-F238E27FC236}">
                <a16:creationId xmlns:a16="http://schemas.microsoft.com/office/drawing/2014/main" id="{A5A52AAA-CB54-4150-A3ED-F5BB9358E63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960916" y="2086811"/>
            <a:ext cx="2549094" cy="4248150"/>
          </a:xfrm>
          <a:prstGeom prst="roundRect">
            <a:avLst>
              <a:gd name="adj" fmla="val 9567"/>
            </a:avLst>
          </a:prstGeom>
          <a:solidFill>
            <a:srgbClr val="14B978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9B87CD94-7A09-4FBF-8581-99B20B7C8576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9120073" y="2669366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3632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40190576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3173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k 5">
            <a:extLst>
              <a:ext uri="{FF2B5EF4-FFF2-40B4-BE49-F238E27FC236}">
                <a16:creationId xmlns:a16="http://schemas.microsoft.com/office/drawing/2014/main" id="{5DD50CF5-20D9-74C9-3B9E-17D435E30E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90" y="-7567"/>
            <a:ext cx="1092657" cy="1304665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30233489-C4D7-93CC-E6FC-0816723AD82B}"/>
              </a:ext>
            </a:extLst>
          </p:cNvPr>
          <p:cNvSpPr txBox="1"/>
          <p:nvPr userDrawn="1"/>
        </p:nvSpPr>
        <p:spPr>
          <a:xfrm>
            <a:off x="1508501" y="2917556"/>
            <a:ext cx="917499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3800" dirty="0">
                <a:solidFill>
                  <a:schemeClr val="bg1"/>
                </a:solidFill>
              </a:rPr>
              <a:t>75 år med teknologi for et bedre samfunn</a:t>
            </a:r>
          </a:p>
          <a:p>
            <a:pPr algn="ctr"/>
            <a:endParaRPr lang="nb-NO" sz="2800" dirty="0">
              <a:solidFill>
                <a:schemeClr val="bg1"/>
              </a:solidFill>
            </a:endParaRPr>
          </a:p>
          <a:p>
            <a:pPr algn="ctr"/>
            <a:r>
              <a:rPr lang="nb-NO" sz="2800" i="1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sintef.no/75</a:t>
            </a:r>
            <a:endParaRPr lang="nb-NO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857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med heldekk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e 9" descr="Et bilde som inneholder Menneskeansikt, smil, person, kunst&#10;&#10;Automatisk generert beskrivelse">
            <a:extLst>
              <a:ext uri="{FF2B5EF4-FFF2-40B4-BE49-F238E27FC236}">
                <a16:creationId xmlns:a16="http://schemas.microsoft.com/office/drawing/2014/main" id="{CE980E95-24FF-9A9F-3182-04C53AF364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Grafikk 3">
            <a:extLst>
              <a:ext uri="{FF2B5EF4-FFF2-40B4-BE49-F238E27FC236}">
                <a16:creationId xmlns:a16="http://schemas.microsoft.com/office/drawing/2014/main" id="{92FB998F-D04B-402C-C6E6-CC9526F64D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0089" y="0"/>
            <a:ext cx="1085598" cy="1296237"/>
          </a:xfrm>
          <a:prstGeom prst="rect">
            <a:avLst/>
          </a:prstGeom>
        </p:spPr>
      </p:pic>
      <p:pic>
        <p:nvPicPr>
          <p:cNvPr id="5" name="Bilde 4" descr="Et bilde som inneholder Grafikk, Font, symbol, skjermbilde&#10;&#10;Automatisk generert beskrivelse">
            <a:extLst>
              <a:ext uri="{FF2B5EF4-FFF2-40B4-BE49-F238E27FC236}">
                <a16:creationId xmlns:a16="http://schemas.microsoft.com/office/drawing/2014/main" id="{9C1A6668-7AB4-5F37-7B47-5A30AD88165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689" y="2379130"/>
            <a:ext cx="1135112" cy="1765961"/>
          </a:xfrm>
          <a:prstGeom prst="rect">
            <a:avLst/>
          </a:prstGeom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94807DD9-F16A-697B-7351-4B1F744322C7}"/>
              </a:ext>
            </a:extLst>
          </p:cNvPr>
          <p:cNvSpPr txBox="1"/>
          <p:nvPr userDrawn="1"/>
        </p:nvSpPr>
        <p:spPr>
          <a:xfrm>
            <a:off x="2035920" y="4547438"/>
            <a:ext cx="28646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b="1" i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1950 – 2025</a:t>
            </a:r>
          </a:p>
          <a:p>
            <a:pPr algn="ctr"/>
            <a:r>
              <a:rPr lang="nb-NO" i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75 år med 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23395868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med bilder split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7">
            <a:extLst>
              <a:ext uri="{FF2B5EF4-FFF2-40B4-BE49-F238E27FC236}">
                <a16:creationId xmlns:a16="http://schemas.microsoft.com/office/drawing/2014/main" id="{EEDD0BA7-C436-7FE0-64B1-EBC49CF4FA2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>
              <a:buNone/>
              <a:defRPr/>
            </a:lvl1pPr>
          </a:lstStyle>
          <a:p>
            <a:endParaRPr lang="nb-NO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091FE9-5642-447B-A657-51E61C78B31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0" y="3821445"/>
            <a:ext cx="4897296" cy="207452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 dirty="0"/>
              <a:t> 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4136857-8A04-412B-B6B5-632FD407B0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90" y="4198032"/>
            <a:ext cx="3847566" cy="533223"/>
          </a:xfrm>
          <a:solidFill>
            <a:schemeClr val="bg1"/>
          </a:solidFill>
        </p:spPr>
        <p:txBody>
          <a:bodyPr wrap="square" lIns="0" tIns="0" rIns="0" bIns="0" anchor="b">
            <a:spAutoFit/>
          </a:bodyPr>
          <a:lstStyle>
            <a:lvl1pPr algn="l">
              <a:defRPr sz="3850" b="1" spc="0" baseline="0">
                <a:solidFill>
                  <a:srgbClr val="05427C"/>
                </a:solidFill>
              </a:defRPr>
            </a:lvl1pPr>
          </a:lstStyle>
          <a:p>
            <a:r>
              <a:rPr lang="nb-NO" dirty="0"/>
              <a:t>En kort tittel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8EDF94FC-487E-4582-A68F-1CE82F0699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90" y="4931786"/>
            <a:ext cx="3847566" cy="67627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07000"/>
              </a:lnSpc>
              <a:spcBef>
                <a:spcPts val="0"/>
              </a:spcBef>
              <a:buNone/>
              <a:defRPr sz="210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6E4096-9A09-FBED-C1E7-FEFE02F1696E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8022498" y="6354539"/>
            <a:ext cx="3488119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nb-NO"/>
              <a:t>Teknologi for et bedre samfunn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838507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med heldekkende bil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58B97A22-7072-4F9B-9DE7-1E83A7AB9B7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722471 w 12192000"/>
              <a:gd name="connsiteY1" fmla="*/ 0 h 6858000"/>
              <a:gd name="connsiteX2" fmla="*/ 722471 w 12192000"/>
              <a:gd name="connsiteY2" fmla="*/ 1299762 h 6858000"/>
              <a:gd name="connsiteX3" fmla="*/ 1813407 w 12192000"/>
              <a:gd name="connsiteY3" fmla="*/ 1299762 h 6858000"/>
              <a:gd name="connsiteX4" fmla="*/ 1813407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722471" y="0"/>
                </a:lnTo>
                <a:lnTo>
                  <a:pt x="722471" y="1299762"/>
                </a:lnTo>
                <a:lnTo>
                  <a:pt x="1813407" y="1299762"/>
                </a:lnTo>
                <a:lnTo>
                  <a:pt x="1813407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algn="ctr">
              <a:buNone/>
              <a:defRPr/>
            </a:lvl1pPr>
          </a:lstStyle>
          <a:p>
            <a:r>
              <a:rPr lang="nb-NO" dirty="0"/>
              <a:t>Klikk på ikonet for å legge til et bilde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97978271-5187-4431-9708-C927DF0F7F6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0" y="3821445"/>
            <a:ext cx="5397496" cy="207452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37D6E0-F061-4BBC-8DBC-562373D266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90" y="4931786"/>
            <a:ext cx="4508010" cy="676275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7000"/>
              </a:lnSpc>
              <a:spcBef>
                <a:spcPts val="0"/>
              </a:spcBef>
              <a:buNone/>
              <a:defRPr sz="210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45768DF2-6EBF-48BC-A321-F4FD52853E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89" y="4198032"/>
            <a:ext cx="4508009" cy="533223"/>
          </a:xfrm>
          <a:solidFill>
            <a:schemeClr val="bg1"/>
          </a:solidFill>
        </p:spPr>
        <p:txBody>
          <a:bodyPr wrap="square" lIns="0" tIns="0" rIns="0" bIns="0" anchor="b">
            <a:spAutoFit/>
          </a:bodyPr>
          <a:lstStyle>
            <a:lvl1pPr algn="l">
              <a:defRPr sz="3850" b="1" spc="0" baseline="0">
                <a:solidFill>
                  <a:schemeClr val="tx2"/>
                </a:solidFill>
              </a:defRPr>
            </a:lvl1pPr>
          </a:lstStyle>
          <a:p>
            <a:r>
              <a:rPr lang="nb-NO" dirty="0"/>
              <a:t>En kort tittel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A8D0D5-4142-8923-1F30-87F81C50F26A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8022498" y="6354539"/>
            <a:ext cx="3488119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nb-NO"/>
              <a:t>Teknologi for et bedre samfunn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981870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med heldekkende vide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dia Placeholder 5">
            <a:extLst>
              <a:ext uri="{FF2B5EF4-FFF2-40B4-BE49-F238E27FC236}">
                <a16:creationId xmlns:a16="http://schemas.microsoft.com/office/drawing/2014/main" id="{9411C7D4-48C4-4B82-9272-C825344475C8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>
          <a:xfrm>
            <a:off x="0" y="-1"/>
            <a:ext cx="12192000" cy="6858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A0E397CE-3BE9-4B6D-A6CA-DA7C6931A23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0" y="3821445"/>
            <a:ext cx="5397496" cy="207452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 dirty="0"/>
              <a:t> 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C48FCAF9-0444-4E65-BC4B-318753FE8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90" y="4931786"/>
            <a:ext cx="4508010" cy="676275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7000"/>
              </a:lnSpc>
              <a:spcBef>
                <a:spcPts val="0"/>
              </a:spcBef>
              <a:buNone/>
              <a:defRPr sz="210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228278C-DF93-4814-8B34-D031DEE1A1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89" y="4198032"/>
            <a:ext cx="4508009" cy="533223"/>
          </a:xfrm>
          <a:solidFill>
            <a:schemeClr val="bg1"/>
          </a:solidFill>
        </p:spPr>
        <p:txBody>
          <a:bodyPr wrap="square" lIns="0" tIns="0" rIns="0" bIns="0" anchor="b">
            <a:spAutoFit/>
          </a:bodyPr>
          <a:lstStyle>
            <a:lvl1pPr algn="l">
              <a:defRPr sz="3850" b="1" spc="0" baseline="0">
                <a:solidFill>
                  <a:schemeClr val="tx2"/>
                </a:solidFill>
              </a:defRPr>
            </a:lvl1pPr>
          </a:lstStyle>
          <a:p>
            <a:r>
              <a:rPr lang="nb-NO" dirty="0"/>
              <a:t>En kort tittel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EB83B5-5908-DF89-41BA-94832817B52E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8022498" y="6354539"/>
            <a:ext cx="3488119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nb-NO" dirty="0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32245514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5" y="379964"/>
            <a:ext cx="93692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F04DE89-81A4-4BB5-B6A8-37F48E1E59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58189" y="2259018"/>
            <a:ext cx="10713721" cy="3910012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20177837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5" y="379964"/>
            <a:ext cx="93692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08FDB28-774C-23CB-1CC9-933DDC719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89" y="2259018"/>
            <a:ext cx="10713721" cy="3910012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3724167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1F1D6E9-D703-4F0F-B724-E992F395E6E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29488" y="0"/>
            <a:ext cx="4862512" cy="68580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5" y="379964"/>
            <a:ext cx="4031018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3E16A-6125-4B01-9B97-3CA53DFF6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90" y="2259018"/>
            <a:ext cx="5375472" cy="3910012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A824F-C3C0-D97F-72E5-E9754DEF17F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8022498" y="6354539"/>
            <a:ext cx="3488119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nb-NO" dirty="0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5455323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to 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11D9235-DDE9-4289-8F46-F0D05758E85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58190" y="2259018"/>
            <a:ext cx="5149124" cy="391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29123D7-9B88-424A-A714-A5F0D0690309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360884" y="2259018"/>
            <a:ext cx="5149125" cy="391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849185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to bolker (Underoverskri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11D9235-DDE9-4289-8F46-F0D05758E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90" y="2660400"/>
            <a:ext cx="5149124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2B8C940-39F3-450D-A5E9-074D998391C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360884" y="2660400"/>
            <a:ext cx="5149126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C633A9-1FFF-4537-8715-2AC956C6BE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8190" y="1915200"/>
            <a:ext cx="5149124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C40E28E-F22B-4290-AC19-015D2EF8E6B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60882" y="1915200"/>
            <a:ext cx="5149127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106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tre 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11D9235-DDE9-4289-8F46-F0D05758E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90" y="2660399"/>
            <a:ext cx="3064510" cy="35086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29123D7-9B88-424A-A714-A5F0D069030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601845" y="2660399"/>
            <a:ext cx="3064510" cy="35086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2B8C940-39F3-450D-A5E9-074D998391C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445500" y="2660400"/>
            <a:ext cx="3064510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C633A9-1FFF-4537-8715-2AC956C6BE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8190" y="1915200"/>
            <a:ext cx="306451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BB489D15-1D3B-475B-804D-55D1F4B566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01845" y="1915200"/>
            <a:ext cx="306451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C40E28E-F22B-4290-AC19-015D2EF8E6B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445500" y="1915200"/>
            <a:ext cx="306451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8213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fire 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11D9235-DDE9-4289-8F46-F0D05758E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90" y="2660399"/>
            <a:ext cx="2231753" cy="35086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C633A9-1FFF-4537-8715-2AC956C6BE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8190" y="1915200"/>
            <a:ext cx="2231753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BB489D15-1D3B-475B-804D-55D1F4B566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94819" y="1915200"/>
            <a:ext cx="2231753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C40E28E-F22B-4290-AC19-015D2EF8E6B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31448" y="1915200"/>
            <a:ext cx="2231753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278257" y="1915200"/>
            <a:ext cx="2231753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353C839-9966-4A19-AE29-71299F46D598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3594819" y="2660399"/>
            <a:ext cx="2231753" cy="35086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0E603540-E738-4A65-864E-9CE8F767BD6D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6431448" y="2660399"/>
            <a:ext cx="2231753" cy="35086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0B600F13-F9ED-4493-AEA6-C2211E17F328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9278257" y="2660400"/>
            <a:ext cx="2231753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99304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med heldekkende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dia Placeholder 5">
            <a:extLst>
              <a:ext uri="{FF2B5EF4-FFF2-40B4-BE49-F238E27FC236}">
                <a16:creationId xmlns:a16="http://schemas.microsoft.com/office/drawing/2014/main" id="{9411C7D4-48C4-4B82-9272-C825344475C8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45E681C5-2E1A-4844-89DA-ACB28B04EDD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0" y="3821445"/>
            <a:ext cx="5397496" cy="207452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 dirty="0"/>
              <a:t> 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9D8E8E2B-3F64-4903-BA11-88E076433F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90" y="4931786"/>
            <a:ext cx="4508010" cy="676275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7000"/>
              </a:lnSpc>
              <a:spcBef>
                <a:spcPts val="0"/>
              </a:spcBef>
              <a:buNone/>
              <a:defRPr sz="2100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4F918834-87D5-450E-9F18-8DFFE8EF3E4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89" y="4198032"/>
            <a:ext cx="4508009" cy="533223"/>
          </a:xfrm>
          <a:solidFill>
            <a:schemeClr val="bg1"/>
          </a:solidFill>
        </p:spPr>
        <p:txBody>
          <a:bodyPr wrap="square" lIns="0" tIns="0" rIns="0" bIns="0" anchor="b">
            <a:spAutoFit/>
          </a:bodyPr>
          <a:lstStyle>
            <a:lvl1pPr algn="l">
              <a:defRPr sz="3850" b="1" spc="0" baseline="0">
                <a:solidFill>
                  <a:srgbClr val="05427C"/>
                </a:solidFill>
              </a:defRPr>
            </a:lvl1pPr>
          </a:lstStyle>
          <a:p>
            <a:r>
              <a:rPr lang="nb-NO" dirty="0"/>
              <a:t>En kort tittel</a:t>
            </a:r>
          </a:p>
        </p:txBody>
      </p:sp>
      <p:pic>
        <p:nvPicPr>
          <p:cNvPr id="2" name="Grafikk 1">
            <a:extLst>
              <a:ext uri="{FF2B5EF4-FFF2-40B4-BE49-F238E27FC236}">
                <a16:creationId xmlns:a16="http://schemas.microsoft.com/office/drawing/2014/main" id="{F1B5B02C-1BCE-7AFB-E005-BF177AA39A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4167" y="-2033"/>
            <a:ext cx="1092658" cy="130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1632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fem 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C633A9-1FFF-4537-8715-2AC956C6BE8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8191" y="191520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BB489D15-1D3B-475B-804D-55D1F4B566B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81389" y="191520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C40E28E-F22B-4290-AC19-015D2EF8E6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04587" y="191520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27785" y="191520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07F6985F-0D21-4B64-A375-95792C7EBAE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650983" y="191520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81F4C872-ADC6-4CB7-A95B-67721B28B3BA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758191" y="2660400"/>
            <a:ext cx="1843430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C46C9DB-FDA2-4D7F-AE1E-DCF46A0EC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1389" y="2660400"/>
            <a:ext cx="1843430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90A9BB8B-DC94-4781-BC39-9CF0E2C0ED17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5204587" y="2660400"/>
            <a:ext cx="1843430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89A977F4-3F57-4229-A296-E33CE6E0E74B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7427785" y="2660400"/>
            <a:ext cx="1843430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0A1BAC33-EE11-4422-B2BC-1EA0C02293FB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9650983" y="2660400"/>
            <a:ext cx="1843430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188884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fire bolk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F6747267-EFBF-44BB-9183-953BF10B458F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758189" y="2259019"/>
            <a:ext cx="5149124" cy="14892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E31E4EF-E536-4BF9-9022-3B7F2DAC9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89" y="4201929"/>
            <a:ext cx="5149124" cy="14892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23BE2648-25FC-495F-B368-4BD2F773FC40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6360882" y="2259018"/>
            <a:ext cx="5111026" cy="14892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EE9E63F2-0D8E-4E93-9804-11C06A125F46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6360883" y="4201928"/>
            <a:ext cx="5111026" cy="148925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182090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figur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115B63-85A5-424E-8342-6645D629D5D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17981" y="1973847"/>
            <a:ext cx="2247099" cy="4325353"/>
          </a:xfrm>
          <a:prstGeom prst="roundRect">
            <a:avLst/>
          </a:prstGeom>
          <a:solidFill>
            <a:schemeClr val="bg2"/>
          </a:solidFill>
        </p:spPr>
        <p:txBody>
          <a:bodyPr lIns="0" tIns="828000" rIns="0" bIns="0" anchor="t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9815" y="2111259"/>
            <a:ext cx="1843430" cy="463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CE0B8209-0B57-480E-BC05-65AB6422230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565348" y="1969986"/>
            <a:ext cx="2247099" cy="4325353"/>
          </a:xfrm>
          <a:prstGeom prst="roundRect">
            <a:avLst/>
          </a:prstGeom>
          <a:solidFill>
            <a:schemeClr val="bg2"/>
          </a:solidFill>
        </p:spPr>
        <p:txBody>
          <a:bodyPr lIns="0" tIns="828000" rIns="0" bIns="0" anchor="t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D82263EF-894B-494B-8677-D0C16378F2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767182" y="2107398"/>
            <a:ext cx="1843430" cy="463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2E022E5D-734A-4E35-AC58-D0A331D3569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87315" y="1973847"/>
            <a:ext cx="2247099" cy="4321492"/>
          </a:xfrm>
          <a:prstGeom prst="roundRect">
            <a:avLst/>
          </a:prstGeom>
          <a:solidFill>
            <a:schemeClr val="bg2"/>
          </a:solidFill>
        </p:spPr>
        <p:txBody>
          <a:bodyPr lIns="0" tIns="828000" rIns="0" bIns="0" anchor="t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7A1A1348-3E0D-44A2-ABE6-CB122F41E15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589149" y="2111259"/>
            <a:ext cx="1843430" cy="463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825859A8-6BC3-464B-BAC4-75EA404385C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221981" y="1969986"/>
            <a:ext cx="2247099" cy="4329214"/>
          </a:xfrm>
          <a:prstGeom prst="roundRect">
            <a:avLst/>
          </a:prstGeom>
          <a:solidFill>
            <a:schemeClr val="bg2"/>
          </a:solidFill>
        </p:spPr>
        <p:txBody>
          <a:bodyPr lIns="0" tIns="828000" rIns="0" bIns="0" anchor="t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3BB3FD65-5F30-4FDE-B70E-D59A74BE681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423815" y="2107398"/>
            <a:ext cx="1843430" cy="463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64104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figur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115B63-85A5-424E-8342-6645D629D5D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7981" y="2060306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bg2"/>
          </a:solidFill>
        </p:spPr>
        <p:txBody>
          <a:bodyPr lIns="72000" tIns="224640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77138" y="4967500"/>
            <a:ext cx="2301726" cy="121821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B1AC3E8-DC3F-4CE5-B272-5921EFCB66D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783853" y="2125314"/>
            <a:ext cx="2395761" cy="2147683"/>
          </a:xfrm>
          <a:prstGeom prst="roundRect">
            <a:avLst>
              <a:gd name="adj" fmla="val 9947"/>
            </a:avLst>
          </a:prstGeom>
        </p:spPr>
        <p:txBody>
          <a:bodyPr lIns="0" tIns="0" rIns="0" bIns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E07438C8-A866-46E1-83D8-57B8568CBD5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5100" y="2060306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bg2"/>
          </a:solidFill>
        </p:spPr>
        <p:txBody>
          <a:bodyPr lIns="72000" tIns="224640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67B5BB42-EBC1-4D9B-957E-57865842A51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624257" y="4967500"/>
            <a:ext cx="2301726" cy="121821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9" name="Picture Placeholder 5">
            <a:extLst>
              <a:ext uri="{FF2B5EF4-FFF2-40B4-BE49-F238E27FC236}">
                <a16:creationId xmlns:a16="http://schemas.microsoft.com/office/drawing/2014/main" id="{0F10CBC3-6807-4D3C-8B23-0028D9CF860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3530972" y="2125314"/>
            <a:ext cx="2395761" cy="2147683"/>
          </a:xfrm>
          <a:prstGeom prst="roundRect">
            <a:avLst>
              <a:gd name="adj" fmla="val 9947"/>
            </a:avLst>
          </a:prstGeom>
        </p:spPr>
        <p:txBody>
          <a:bodyPr lIns="0" tIns="0" rIns="0" bIns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2FA69E3C-7E3D-45A8-92CC-0988924A2E8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213062" y="2060306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bg2"/>
          </a:solidFill>
        </p:spPr>
        <p:txBody>
          <a:bodyPr lIns="72000" tIns="224640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DACA3139-8734-4F03-B7AE-06497028D8C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372219" y="4967500"/>
            <a:ext cx="2301726" cy="121821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48" name="Picture Placeholder 5">
            <a:extLst>
              <a:ext uri="{FF2B5EF4-FFF2-40B4-BE49-F238E27FC236}">
                <a16:creationId xmlns:a16="http://schemas.microsoft.com/office/drawing/2014/main" id="{B501B0E5-0DFC-4286-9E8B-15E393E37480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6278934" y="2125314"/>
            <a:ext cx="2395761" cy="2147683"/>
          </a:xfrm>
          <a:prstGeom prst="roundRect">
            <a:avLst>
              <a:gd name="adj" fmla="val 9947"/>
            </a:avLst>
          </a:prstGeom>
        </p:spPr>
        <p:txBody>
          <a:bodyPr lIns="0" tIns="0" rIns="0" bIns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0" name="Text Placeholder 7">
            <a:extLst>
              <a:ext uri="{FF2B5EF4-FFF2-40B4-BE49-F238E27FC236}">
                <a16:creationId xmlns:a16="http://schemas.microsoft.com/office/drawing/2014/main" id="{A5A52AAA-CB54-4150-A3ED-F5BB9358E63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960916" y="2060306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bg2"/>
          </a:solidFill>
        </p:spPr>
        <p:txBody>
          <a:bodyPr lIns="72000" tIns="224640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9B87CD94-7A09-4FBF-8581-99B20B7C8576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9120073" y="4967500"/>
            <a:ext cx="2301726" cy="121821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52" name="Picture Placeholder 5">
            <a:extLst>
              <a:ext uri="{FF2B5EF4-FFF2-40B4-BE49-F238E27FC236}">
                <a16:creationId xmlns:a16="http://schemas.microsoft.com/office/drawing/2014/main" id="{2B934ECD-A752-45ED-BD72-370981CDAA93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9026788" y="2125314"/>
            <a:ext cx="2395761" cy="2147683"/>
          </a:xfrm>
          <a:prstGeom prst="roundRect">
            <a:avLst>
              <a:gd name="adj" fmla="val 9947"/>
            </a:avLst>
          </a:prstGeom>
        </p:spPr>
        <p:txBody>
          <a:bodyPr lIns="0" tIns="0" rIns="0" bIns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6635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figurer (Uten bil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D9754A88-59FE-61BF-7D2B-6E43655B172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7981" y="2047054"/>
            <a:ext cx="2549094" cy="4248150"/>
          </a:xfrm>
          <a:prstGeom prst="roundRect">
            <a:avLst>
              <a:gd name="adj" fmla="val 9567"/>
            </a:avLst>
          </a:prstGeom>
          <a:solidFill>
            <a:srgbClr val="DB8784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E76BA10D-9082-15DC-F04B-76C826DB02F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5100" y="2047054"/>
            <a:ext cx="2549094" cy="4248150"/>
          </a:xfrm>
          <a:prstGeom prst="roundRect">
            <a:avLst>
              <a:gd name="adj" fmla="val 9567"/>
            </a:avLst>
          </a:prstGeom>
          <a:solidFill>
            <a:srgbClr val="EFCC61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0E4E60F7-6972-8FCD-B395-F74B81915230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213062" y="2047054"/>
            <a:ext cx="2549094" cy="4248150"/>
          </a:xfrm>
          <a:prstGeom prst="roundRect">
            <a:avLst>
              <a:gd name="adj" fmla="val 9567"/>
            </a:avLst>
          </a:prstGeom>
          <a:solidFill>
            <a:srgbClr val="CDFAE1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C05A50BC-D84A-A4EA-E1A5-5EE8CD83F8F3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960916" y="2047054"/>
            <a:ext cx="2549094" cy="4248150"/>
          </a:xfrm>
          <a:prstGeom prst="roundRect">
            <a:avLst>
              <a:gd name="adj" fmla="val 9567"/>
            </a:avLst>
          </a:prstGeom>
          <a:solidFill>
            <a:srgbClr val="14B978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77138" y="2629610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67B5BB42-EBC1-4D9B-957E-57865842A51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624257" y="2629609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DACA3139-8734-4F03-B7AE-06497028D8C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372219" y="2629609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9B87CD94-7A09-4FBF-8581-99B20B7C8576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9120073" y="2629609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5712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15016408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673740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04180-C847-4FC0-9759-1956EECC4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7713" y="2828835"/>
            <a:ext cx="6336575" cy="1200329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3800">
                <a:solidFill>
                  <a:schemeClr val="bg1"/>
                </a:solidFill>
              </a:defRPr>
            </a:lvl1pPr>
          </a:lstStyle>
          <a:p>
            <a:r>
              <a:rPr lang="nb-NO"/>
              <a:t>Teknologi for et bedre samfunn</a:t>
            </a:r>
            <a:endParaRPr lang="nb-NO" dirty="0"/>
          </a:p>
        </p:txBody>
      </p:sp>
      <p:pic>
        <p:nvPicPr>
          <p:cNvPr id="2" name="Grafikk 1">
            <a:extLst>
              <a:ext uri="{FF2B5EF4-FFF2-40B4-BE49-F238E27FC236}">
                <a16:creationId xmlns:a16="http://schemas.microsoft.com/office/drawing/2014/main" id="{FCB8399E-EB6E-FB70-FB26-0D76DFFE6E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7353" y="-3175"/>
            <a:ext cx="1092657" cy="1304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49069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 Bl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9EA52-CBCE-445B-A868-0AF0E940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2668404"/>
            <a:ext cx="3993356" cy="10511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19DE2E-30A8-4795-8CA3-AB25AAE8A2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31118" y="4043680"/>
            <a:ext cx="3405188" cy="1981200"/>
          </a:xfrm>
        </p:spPr>
        <p:txBody>
          <a:bodyPr/>
          <a:lstStyle>
            <a:lvl1pPr marL="396000" indent="-396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1pPr>
            <a:lvl2pPr marL="72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2pPr>
            <a:lvl3pPr marL="1044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3pPr>
            <a:lvl4pPr marL="135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4pPr>
            <a:lvl5pPr marL="1638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7E2B3-6F8D-E9A1-1C6C-3248325BBC5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8022499" y="6354539"/>
            <a:ext cx="3424012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nb-NO" dirty="0"/>
              <a:t>Teknologi for et bedre samfunn</a:t>
            </a:r>
          </a:p>
        </p:txBody>
      </p:sp>
      <p:pic>
        <p:nvPicPr>
          <p:cNvPr id="6" name="Grafikk 5">
            <a:extLst>
              <a:ext uri="{FF2B5EF4-FFF2-40B4-BE49-F238E27FC236}">
                <a16:creationId xmlns:a16="http://schemas.microsoft.com/office/drawing/2014/main" id="{8E29B69E-1746-D1F3-4D1B-EB47ABA743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7353" y="-3175"/>
            <a:ext cx="1092657" cy="1304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6574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 Rød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9EA52-CBCE-445B-A868-0AF0E940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2668404"/>
            <a:ext cx="3993356" cy="10511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19DE2E-30A8-4795-8CA3-AB25AAE8A2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31118" y="4043680"/>
            <a:ext cx="3405188" cy="1981200"/>
          </a:xfrm>
        </p:spPr>
        <p:txBody>
          <a:bodyPr/>
          <a:lstStyle>
            <a:lvl1pPr marL="396000" indent="-396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1pPr>
            <a:lvl2pPr marL="72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2pPr>
            <a:lvl3pPr marL="1044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3pPr>
            <a:lvl4pPr marL="135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4pPr>
            <a:lvl5pPr marL="1638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C39F5B-006F-0AE4-AE38-1C0F9343E86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8022499" y="6354539"/>
            <a:ext cx="3424012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nb-NO" dirty="0"/>
              <a:t>Teknologi for et bedre samfunn</a:t>
            </a:r>
          </a:p>
        </p:txBody>
      </p:sp>
      <p:pic>
        <p:nvPicPr>
          <p:cNvPr id="5" name="Grafikk 4">
            <a:extLst>
              <a:ext uri="{FF2B5EF4-FFF2-40B4-BE49-F238E27FC236}">
                <a16:creationId xmlns:a16="http://schemas.microsoft.com/office/drawing/2014/main" id="{B17FE84A-A12F-C757-098A-1E13C63786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7353" y="-3175"/>
            <a:ext cx="1092657" cy="1304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924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973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F04DE89-81A4-4BB5-B6A8-37F48E1E59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58189" y="2259018"/>
            <a:ext cx="10752429" cy="3910012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41454368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 Lys Rød">
    <p:bg>
      <p:bgPr>
        <a:solidFill>
          <a:srgbClr val="DE9D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buNone/>
              <a:defRPr>
                <a:solidFill>
                  <a:schemeClr val="tx2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9EA52-CBCE-445B-A868-0AF0E940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2668404"/>
            <a:ext cx="3993356" cy="105116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19DE2E-30A8-4795-8CA3-AB25AAE8A2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31118" y="4043680"/>
            <a:ext cx="3405188" cy="1981200"/>
          </a:xfrm>
        </p:spPr>
        <p:txBody>
          <a:bodyPr/>
          <a:lstStyle>
            <a:lvl1pPr marL="396000" indent="-396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1pPr>
            <a:lvl2pPr marL="720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2pPr>
            <a:lvl3pPr marL="1044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3pPr>
            <a:lvl4pPr marL="1350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4pPr>
            <a:lvl5pPr marL="1638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47BDF-8B4A-A73D-84DD-73FFC7E92C7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8022499" y="6354539"/>
            <a:ext cx="3424012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nb-NO" dirty="0"/>
              <a:t>Teknologi for et bedre samfunn</a:t>
            </a:r>
          </a:p>
        </p:txBody>
      </p:sp>
      <p:pic>
        <p:nvPicPr>
          <p:cNvPr id="4" name="Grafikk 3">
            <a:extLst>
              <a:ext uri="{FF2B5EF4-FFF2-40B4-BE49-F238E27FC236}">
                <a16:creationId xmlns:a16="http://schemas.microsoft.com/office/drawing/2014/main" id="{D3188F8D-B6EB-FD98-FE09-B30342EB29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7353" y="-3175"/>
            <a:ext cx="1092657" cy="1304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2835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 Grøn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9EA52-CBCE-445B-A868-0AF0E940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2668404"/>
            <a:ext cx="3993356" cy="10511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19DE2E-30A8-4795-8CA3-AB25AAE8A2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31118" y="4043680"/>
            <a:ext cx="3405188" cy="1981200"/>
          </a:xfrm>
        </p:spPr>
        <p:txBody>
          <a:bodyPr/>
          <a:lstStyle>
            <a:lvl1pPr marL="396000" indent="-396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1pPr>
            <a:lvl2pPr marL="72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2pPr>
            <a:lvl3pPr marL="1044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3pPr>
            <a:lvl4pPr marL="135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4pPr>
            <a:lvl5pPr marL="1638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75DB9-E2A7-5147-0D09-6C7B99412E6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8022499" y="6354539"/>
            <a:ext cx="3424012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nb-NO" dirty="0"/>
              <a:t>Teknologi for et bedre samfunn</a:t>
            </a:r>
          </a:p>
        </p:txBody>
      </p:sp>
      <p:pic>
        <p:nvPicPr>
          <p:cNvPr id="4" name="Grafikk 3">
            <a:extLst>
              <a:ext uri="{FF2B5EF4-FFF2-40B4-BE49-F238E27FC236}">
                <a16:creationId xmlns:a16="http://schemas.microsoft.com/office/drawing/2014/main" id="{BA45E9B7-65D7-577E-29A3-2295C2F7DC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7353" y="-3175"/>
            <a:ext cx="1092657" cy="1304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17571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 Lys Grøn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buNone/>
              <a:defRPr>
                <a:solidFill>
                  <a:schemeClr val="tx2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9EA52-CBCE-445B-A868-0AF0E940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2668404"/>
            <a:ext cx="3993356" cy="105116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19DE2E-30A8-4795-8CA3-AB25AAE8A2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31118" y="4043680"/>
            <a:ext cx="3405188" cy="1981200"/>
          </a:xfrm>
        </p:spPr>
        <p:txBody>
          <a:bodyPr/>
          <a:lstStyle>
            <a:lvl1pPr marL="396000" indent="-396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1pPr>
            <a:lvl2pPr marL="720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2pPr>
            <a:lvl3pPr marL="1044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3pPr>
            <a:lvl4pPr marL="1350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4pPr>
            <a:lvl5pPr marL="1638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31927-AD98-66DE-D978-26CF854123D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8022499" y="6354539"/>
            <a:ext cx="3424012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nb-NO" dirty="0"/>
              <a:t>Teknologi for et bedre samfunn</a:t>
            </a:r>
          </a:p>
        </p:txBody>
      </p:sp>
      <p:pic>
        <p:nvPicPr>
          <p:cNvPr id="4" name="Grafikk 3">
            <a:extLst>
              <a:ext uri="{FF2B5EF4-FFF2-40B4-BE49-F238E27FC236}">
                <a16:creationId xmlns:a16="http://schemas.microsoft.com/office/drawing/2014/main" id="{83785D13-BB39-04FC-3929-0F63315798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7353" y="-3175"/>
            <a:ext cx="1092657" cy="1304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4072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 Mørk Grøn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9EA52-CBCE-445B-A868-0AF0E940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2668404"/>
            <a:ext cx="3993356" cy="10511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19DE2E-30A8-4795-8CA3-AB25AAE8A2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31118" y="4043680"/>
            <a:ext cx="3405188" cy="1981200"/>
          </a:xfrm>
        </p:spPr>
        <p:txBody>
          <a:bodyPr/>
          <a:lstStyle>
            <a:lvl1pPr marL="396000" indent="-396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1pPr>
            <a:lvl2pPr marL="72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2pPr>
            <a:lvl3pPr marL="1044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3pPr>
            <a:lvl4pPr marL="135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4pPr>
            <a:lvl5pPr marL="1638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BCEE7-DBA2-5473-B933-F8F1A22876C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8022499" y="6354539"/>
            <a:ext cx="3424012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nb-NO" dirty="0"/>
              <a:t>Teknologi for et bedre samfunn</a:t>
            </a:r>
          </a:p>
        </p:txBody>
      </p:sp>
      <p:pic>
        <p:nvPicPr>
          <p:cNvPr id="4" name="Grafikk 3">
            <a:extLst>
              <a:ext uri="{FF2B5EF4-FFF2-40B4-BE49-F238E27FC236}">
                <a16:creationId xmlns:a16="http://schemas.microsoft.com/office/drawing/2014/main" id="{3A6D418B-A6AF-2FF2-A0A1-F9623B3215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7353" y="-3175"/>
            <a:ext cx="1092657" cy="1304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49335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 Gu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9EA52-CBCE-445B-A868-0AF0E940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2668404"/>
            <a:ext cx="3993356" cy="10511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19DE2E-30A8-4795-8CA3-AB25AAE8A2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31118" y="4043680"/>
            <a:ext cx="3405188" cy="1981200"/>
          </a:xfrm>
        </p:spPr>
        <p:txBody>
          <a:bodyPr/>
          <a:lstStyle>
            <a:lvl1pPr marL="396000" indent="-396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1pPr>
            <a:lvl2pPr marL="72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2pPr>
            <a:lvl3pPr marL="1044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3pPr>
            <a:lvl4pPr marL="135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4pPr>
            <a:lvl5pPr marL="1638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33820-83DD-EBD4-9A3E-7157895EE35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8022499" y="6354539"/>
            <a:ext cx="3424012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nb-NO" dirty="0"/>
              <a:t>Teknologi for et bedre samfunn</a:t>
            </a:r>
          </a:p>
        </p:txBody>
      </p:sp>
      <p:pic>
        <p:nvPicPr>
          <p:cNvPr id="4" name="Grafikk 3">
            <a:extLst>
              <a:ext uri="{FF2B5EF4-FFF2-40B4-BE49-F238E27FC236}">
                <a16:creationId xmlns:a16="http://schemas.microsoft.com/office/drawing/2014/main" id="{86F8CAF3-D57C-A7C7-213B-4DD4381896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7353" y="-3175"/>
            <a:ext cx="1092657" cy="1304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13885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 Lys Gul">
    <p:bg>
      <p:bgPr>
        <a:solidFill>
          <a:srgbClr val="EAD7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buNone/>
              <a:defRPr>
                <a:solidFill>
                  <a:schemeClr val="tx2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9EA52-CBCE-445B-A868-0AF0E940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2668404"/>
            <a:ext cx="3993356" cy="105116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19DE2E-30A8-4795-8CA3-AB25AAE8A2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31118" y="4043680"/>
            <a:ext cx="3405188" cy="1981200"/>
          </a:xfrm>
        </p:spPr>
        <p:txBody>
          <a:bodyPr/>
          <a:lstStyle>
            <a:lvl1pPr marL="396000" indent="-396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1pPr>
            <a:lvl2pPr marL="720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2pPr>
            <a:lvl3pPr marL="1044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3pPr>
            <a:lvl4pPr marL="1350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4pPr>
            <a:lvl5pPr marL="1638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0927A-CE72-B2BF-0899-A3E0B10E06F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8022499" y="6354539"/>
            <a:ext cx="3424012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nb-NO" dirty="0"/>
              <a:t>Teknologi for et bedre samfunn</a:t>
            </a:r>
          </a:p>
        </p:txBody>
      </p:sp>
      <p:pic>
        <p:nvPicPr>
          <p:cNvPr id="4" name="Grafikk 3">
            <a:extLst>
              <a:ext uri="{FF2B5EF4-FFF2-40B4-BE49-F238E27FC236}">
                <a16:creationId xmlns:a16="http://schemas.microsoft.com/office/drawing/2014/main" id="{04148877-93DF-CFC6-B63F-185216B56C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7353" y="-3175"/>
            <a:ext cx="1092657" cy="1304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79914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 Lill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9EA52-CBCE-445B-A868-0AF0E940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2668404"/>
            <a:ext cx="3993356" cy="10511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19DE2E-30A8-4795-8CA3-AB25AAE8A2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31118" y="4043680"/>
            <a:ext cx="3405188" cy="1981200"/>
          </a:xfrm>
        </p:spPr>
        <p:txBody>
          <a:bodyPr/>
          <a:lstStyle>
            <a:lvl1pPr marL="396000" indent="-396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1pPr>
            <a:lvl2pPr marL="72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2pPr>
            <a:lvl3pPr marL="1044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3pPr>
            <a:lvl4pPr marL="1350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4pPr>
            <a:lvl5pPr marL="1638000">
              <a:buClrTx/>
              <a:buFont typeface="+mj-lt"/>
              <a:buAutoNum type="romanUcPeriod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53F787-3D9D-8555-93E4-ECDC90418A8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8022499" y="6354539"/>
            <a:ext cx="3424012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nb-NO" dirty="0"/>
              <a:t>Teknologi for et bedre samfunn</a:t>
            </a:r>
          </a:p>
        </p:txBody>
      </p:sp>
      <p:pic>
        <p:nvPicPr>
          <p:cNvPr id="4" name="Grafikk 3">
            <a:extLst>
              <a:ext uri="{FF2B5EF4-FFF2-40B4-BE49-F238E27FC236}">
                <a16:creationId xmlns:a16="http://schemas.microsoft.com/office/drawing/2014/main" id="{ED7B5931-5380-5B36-919E-9DB9B0CB64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7353" y="-3175"/>
            <a:ext cx="1092657" cy="1304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20392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 Lys Lilla">
    <p:bg>
      <p:bgPr>
        <a:solidFill>
          <a:srgbClr val="BB7F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buNone/>
              <a:defRPr>
                <a:solidFill>
                  <a:schemeClr val="tx2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9EA52-CBCE-445B-A868-0AF0E940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2668404"/>
            <a:ext cx="3993356" cy="105116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519DE2E-30A8-4795-8CA3-AB25AAE8A2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31118" y="4043680"/>
            <a:ext cx="3405188" cy="1981200"/>
          </a:xfrm>
        </p:spPr>
        <p:txBody>
          <a:bodyPr/>
          <a:lstStyle>
            <a:lvl1pPr marL="396000" indent="-396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1pPr>
            <a:lvl2pPr marL="720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2pPr>
            <a:lvl3pPr marL="1044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3pPr>
            <a:lvl4pPr marL="1350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4pPr>
            <a:lvl5pPr marL="1638000">
              <a:buClrTx/>
              <a:buFont typeface="+mj-lt"/>
              <a:buAutoNum type="romanUcPeriod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521AD-2E85-FCC5-6DF6-9BE9491D599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8022499" y="6354539"/>
            <a:ext cx="3424012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r>
              <a:rPr lang="nb-NO" dirty="0"/>
              <a:t>Teknologi for et bedre samfunn</a:t>
            </a:r>
          </a:p>
        </p:txBody>
      </p:sp>
      <p:pic>
        <p:nvPicPr>
          <p:cNvPr id="4" name="Grafikk 3">
            <a:extLst>
              <a:ext uri="{FF2B5EF4-FFF2-40B4-BE49-F238E27FC236}">
                <a16:creationId xmlns:a16="http://schemas.microsoft.com/office/drawing/2014/main" id="{92EE58D0-CED5-F458-D78D-173645FA44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7353" y="-3175"/>
            <a:ext cx="1092657" cy="1304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96283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med bilder split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091FE9-5642-447B-A657-51E61C78B31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0" y="3821445"/>
            <a:ext cx="4897296" cy="207452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 dirty="0"/>
              <a:t> 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891292E-00E9-453D-967C-3464D9CCC4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97296" y="0"/>
            <a:ext cx="7294704" cy="6858325"/>
          </a:xfrm>
          <a:custGeom>
            <a:avLst/>
            <a:gdLst>
              <a:gd name="connsiteX0" fmla="*/ 2467646 w 7294704"/>
              <a:gd name="connsiteY0" fmla="*/ 0 h 6858325"/>
              <a:gd name="connsiteX1" fmla="*/ 7294704 w 7294704"/>
              <a:gd name="connsiteY1" fmla="*/ 0 h 6858325"/>
              <a:gd name="connsiteX2" fmla="*/ 7294704 w 7294704"/>
              <a:gd name="connsiteY2" fmla="*/ 6858325 h 6858325"/>
              <a:gd name="connsiteX3" fmla="*/ 0 w 7294704"/>
              <a:gd name="connsiteY3" fmla="*/ 6858325 h 685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4704" h="6858325">
                <a:moveTo>
                  <a:pt x="2467646" y="0"/>
                </a:moveTo>
                <a:lnTo>
                  <a:pt x="7294704" y="0"/>
                </a:lnTo>
                <a:lnTo>
                  <a:pt x="7294704" y="6858325"/>
                </a:lnTo>
                <a:lnTo>
                  <a:pt x="0" y="685832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>
              <a:buNone/>
              <a:defRPr/>
            </a:lvl1pPr>
          </a:lstStyle>
          <a:p>
            <a:endParaRPr lang="nb-NO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4136857-8A04-412B-B6B5-632FD407B0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90" y="4198032"/>
            <a:ext cx="3847566" cy="533223"/>
          </a:xfrm>
          <a:solidFill>
            <a:schemeClr val="bg1"/>
          </a:solidFill>
        </p:spPr>
        <p:txBody>
          <a:bodyPr wrap="square" lIns="0" tIns="0" rIns="0" bIns="0" anchor="b">
            <a:spAutoFit/>
          </a:bodyPr>
          <a:lstStyle>
            <a:lvl1pPr algn="l">
              <a:defRPr sz="3850" b="1" spc="0" baseline="0">
                <a:solidFill>
                  <a:schemeClr val="tx2"/>
                </a:solidFill>
              </a:defRPr>
            </a:lvl1pPr>
          </a:lstStyle>
          <a:p>
            <a:r>
              <a:rPr lang="nb-NO" dirty="0"/>
              <a:t>En kort tittel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8EDF94FC-487E-4582-A68F-1CE82F0699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90" y="4931786"/>
            <a:ext cx="3847566" cy="67627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07000"/>
              </a:lnSpc>
              <a:spcBef>
                <a:spcPts val="0"/>
              </a:spcBef>
              <a:buNone/>
              <a:defRPr sz="2100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2B6EFE-9CAD-633A-F77C-EF13F0D5E227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8022498" y="6354538"/>
            <a:ext cx="3488120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dirty="0"/>
              <a:t>Teknologi for et bedre samfunn</a:t>
            </a:r>
          </a:p>
        </p:txBody>
      </p:sp>
      <p:pic>
        <p:nvPicPr>
          <p:cNvPr id="2" name="Grafikk 1">
            <a:extLst>
              <a:ext uri="{FF2B5EF4-FFF2-40B4-BE49-F238E27FC236}">
                <a16:creationId xmlns:a16="http://schemas.microsoft.com/office/drawing/2014/main" id="{8F54B2D9-C445-E86C-1C01-E8FC2BE21A2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4167" y="-2033"/>
            <a:ext cx="1092658" cy="130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90717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med heldekk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e 9" descr="Et bilde som inneholder Menneskeansikt, smil, person, kunst&#10;&#10;Automatisk generert beskrivelse">
            <a:extLst>
              <a:ext uri="{FF2B5EF4-FFF2-40B4-BE49-F238E27FC236}">
                <a16:creationId xmlns:a16="http://schemas.microsoft.com/office/drawing/2014/main" id="{CE980E95-24FF-9A9F-3182-04C53AF364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Grafikk 3">
            <a:extLst>
              <a:ext uri="{FF2B5EF4-FFF2-40B4-BE49-F238E27FC236}">
                <a16:creationId xmlns:a16="http://schemas.microsoft.com/office/drawing/2014/main" id="{92FB998F-D04B-402C-C6E6-CC9526F64D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0089" y="0"/>
            <a:ext cx="1085598" cy="1296237"/>
          </a:xfrm>
          <a:prstGeom prst="rect">
            <a:avLst/>
          </a:prstGeom>
        </p:spPr>
      </p:pic>
      <p:pic>
        <p:nvPicPr>
          <p:cNvPr id="5" name="Bilde 4" descr="Et bilde som inneholder Grafikk, Font, symbol, skjermbilde&#10;&#10;Automatisk generert beskrivelse">
            <a:extLst>
              <a:ext uri="{FF2B5EF4-FFF2-40B4-BE49-F238E27FC236}">
                <a16:creationId xmlns:a16="http://schemas.microsoft.com/office/drawing/2014/main" id="{9C1A6668-7AB4-5F37-7B47-5A30AD88165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689" y="2379130"/>
            <a:ext cx="1135112" cy="1765961"/>
          </a:xfrm>
          <a:prstGeom prst="rect">
            <a:avLst/>
          </a:prstGeom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94807DD9-F16A-697B-7351-4B1F744322C7}"/>
              </a:ext>
            </a:extLst>
          </p:cNvPr>
          <p:cNvSpPr txBox="1"/>
          <p:nvPr userDrawn="1"/>
        </p:nvSpPr>
        <p:spPr>
          <a:xfrm>
            <a:off x="2035920" y="4547438"/>
            <a:ext cx="28646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b="1" i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1950 – 2025</a:t>
            </a:r>
          </a:p>
          <a:p>
            <a:pPr algn="ctr"/>
            <a:r>
              <a:rPr lang="nb-NO" i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75 år med 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2720022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973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E9A6873-4866-A831-C03C-EDB2A88B4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89" y="2259018"/>
            <a:ext cx="10752428" cy="3910012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54713508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de med heldekk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e 9" descr="Et bilde som inneholder Menneskeansikt, smil, person, kunst&#10;&#10;Automatisk generert beskrivelse">
            <a:extLst>
              <a:ext uri="{FF2B5EF4-FFF2-40B4-BE49-F238E27FC236}">
                <a16:creationId xmlns:a16="http://schemas.microsoft.com/office/drawing/2014/main" id="{CE980E95-24FF-9A9F-3182-04C53AF364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Grafikk 3">
            <a:extLst>
              <a:ext uri="{FF2B5EF4-FFF2-40B4-BE49-F238E27FC236}">
                <a16:creationId xmlns:a16="http://schemas.microsoft.com/office/drawing/2014/main" id="{92FB998F-D04B-402C-C6E6-CC9526F64D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0089" y="0"/>
            <a:ext cx="1085598" cy="1296237"/>
          </a:xfrm>
          <a:prstGeom prst="rect">
            <a:avLst/>
          </a:prstGeom>
        </p:spPr>
      </p:pic>
      <p:pic>
        <p:nvPicPr>
          <p:cNvPr id="2" name="Grafikk 1">
            <a:extLst>
              <a:ext uri="{FF2B5EF4-FFF2-40B4-BE49-F238E27FC236}">
                <a16:creationId xmlns:a16="http://schemas.microsoft.com/office/drawing/2014/main" id="{48037E32-234F-9A78-2684-F2389AB8895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24167" y="-2033"/>
            <a:ext cx="1092658" cy="130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1772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med heldekkende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dia Placeholder 5">
            <a:extLst>
              <a:ext uri="{FF2B5EF4-FFF2-40B4-BE49-F238E27FC236}">
                <a16:creationId xmlns:a16="http://schemas.microsoft.com/office/drawing/2014/main" id="{9411C7D4-48C4-4B82-9272-C825344475C8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45E681C5-2E1A-4844-89DA-ACB28B04EDD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0" y="3821445"/>
            <a:ext cx="5397496" cy="207452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 dirty="0"/>
              <a:t> 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9D8E8E2B-3F64-4903-BA11-88E076433F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90" y="4931786"/>
            <a:ext cx="4508010" cy="676275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7000"/>
              </a:lnSpc>
              <a:spcBef>
                <a:spcPts val="0"/>
              </a:spcBef>
              <a:buNone/>
              <a:defRPr sz="2100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4F918834-87D5-450E-9F18-8DFFE8EF3E4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89" y="4198032"/>
            <a:ext cx="4508009" cy="533223"/>
          </a:xfrm>
          <a:solidFill>
            <a:schemeClr val="bg1"/>
          </a:solidFill>
        </p:spPr>
        <p:txBody>
          <a:bodyPr wrap="square" lIns="0" tIns="0" rIns="0" bIns="0" anchor="b">
            <a:spAutoFit/>
          </a:bodyPr>
          <a:lstStyle>
            <a:lvl1pPr algn="l">
              <a:defRPr sz="3850" b="1" spc="0" baseline="0">
                <a:solidFill>
                  <a:srgbClr val="05427C"/>
                </a:solidFill>
              </a:defRPr>
            </a:lvl1pPr>
          </a:lstStyle>
          <a:p>
            <a:r>
              <a:rPr lang="nb-NO" dirty="0"/>
              <a:t>En kort tittel</a:t>
            </a:r>
          </a:p>
        </p:txBody>
      </p:sp>
      <p:pic>
        <p:nvPicPr>
          <p:cNvPr id="2" name="Grafikk 1">
            <a:extLst>
              <a:ext uri="{FF2B5EF4-FFF2-40B4-BE49-F238E27FC236}">
                <a16:creationId xmlns:a16="http://schemas.microsoft.com/office/drawing/2014/main" id="{F1B5B02C-1BCE-7AFB-E005-BF177AA39A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4167" y="-2033"/>
            <a:ext cx="1092658" cy="130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80205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973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F04DE89-81A4-4BB5-B6A8-37F48E1E59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58189" y="2259018"/>
            <a:ext cx="10752429" cy="3910012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247748548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973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E9A6873-4866-A831-C03C-EDB2A88B4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89" y="2259018"/>
            <a:ext cx="10752428" cy="3910012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85999677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1F1D6E9-D703-4F0F-B724-E992F395E6E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29488" y="0"/>
            <a:ext cx="4862512" cy="68580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4031017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3E16A-6125-4B01-9B97-3CA53DFF6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89" y="2259018"/>
            <a:ext cx="5375472" cy="3910012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EF1C1E1E-7CC8-8501-5FC2-047CC63F63E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8022498" y="6354538"/>
            <a:ext cx="3488120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dirty="0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419294480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to 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11D9235-DDE9-4289-8F46-F0D05758E85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58190" y="2285522"/>
            <a:ext cx="5149124" cy="391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29123D7-9B88-424A-A714-A5F0D0690309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360884" y="2285522"/>
            <a:ext cx="5149125" cy="391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0632258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to bolker (Underoverskri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C633A9-1FFF-4537-8715-2AC956C6BE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8190" y="2060972"/>
            <a:ext cx="5149124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C40E28E-F22B-4290-AC19-015D2EF8E6B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60882" y="2060972"/>
            <a:ext cx="5149127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3A91F-F314-DA23-B68D-55610B3CEF10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758190" y="2806172"/>
            <a:ext cx="5149124" cy="350863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691621-DD0F-5BAC-86B5-A91955332351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6360884" y="2806172"/>
            <a:ext cx="5149126" cy="350863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47299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tre 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C633A9-1FFF-4537-8715-2AC956C6BE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8190" y="1915200"/>
            <a:ext cx="306451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BB489D15-1D3B-475B-804D-55D1F4B566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01845" y="1915200"/>
            <a:ext cx="306451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C40E28E-F22B-4290-AC19-015D2EF8E6B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445500" y="1915200"/>
            <a:ext cx="306451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F2D09-BC74-5579-57A0-A67D4506C6BE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758190" y="2660400"/>
            <a:ext cx="3064510" cy="350863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99126-E3BA-4E6A-BAA2-190E6748947F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01845" y="2660400"/>
            <a:ext cx="3064510" cy="350863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ED17D77-732D-AC5C-0904-B7F8E9791576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8445500" y="2660400"/>
            <a:ext cx="3064510" cy="350863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63035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fire 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11D9235-DDE9-4289-8F46-F0D05758E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90" y="2832679"/>
            <a:ext cx="2231753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C633A9-1FFF-4537-8715-2AC956C6BE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8190" y="2087479"/>
            <a:ext cx="2231753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BB489D15-1D3B-475B-804D-55D1F4B566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94819" y="2087479"/>
            <a:ext cx="2231753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C40E28E-F22B-4290-AC19-015D2EF8E6B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31448" y="2087479"/>
            <a:ext cx="2231753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278257" y="2087479"/>
            <a:ext cx="2231753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353C839-9966-4A19-AE29-71299F46D598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3594819" y="2832679"/>
            <a:ext cx="2231753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0E603540-E738-4A65-864E-9CE8F767BD6D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6431448" y="2832679"/>
            <a:ext cx="2231753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0B600F13-F9ED-4493-AEA6-C2211E17F328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9278257" y="2832679"/>
            <a:ext cx="2231753" cy="35086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7742667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fem 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C633A9-1FFF-4537-8715-2AC956C6BE8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8191" y="226441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BB489D15-1D3B-475B-804D-55D1F4B566B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81389" y="226441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C40E28E-F22B-4290-AC19-015D2EF8E6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04587" y="226441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27785" y="226441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07F6985F-0D21-4B64-A375-95792C7EBAE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650983" y="2264410"/>
            <a:ext cx="184343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81F4C872-ADC6-4CB7-A95B-67721B28B3BA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758191" y="3121660"/>
            <a:ext cx="1843430" cy="30454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C46C9DB-FDA2-4D7F-AE1E-DCF46A0EC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1389" y="3121660"/>
            <a:ext cx="1843430" cy="30454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90A9BB8B-DC94-4781-BC39-9CF0E2C0ED17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5204587" y="3121660"/>
            <a:ext cx="1843430" cy="30454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89A977F4-3F57-4229-A296-E33CE6E0E74B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7427785" y="3121660"/>
            <a:ext cx="1843430" cy="30454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0A1BAC33-EE11-4422-B2BC-1EA0C02293FB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9650983" y="3121660"/>
            <a:ext cx="1843430" cy="30454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31046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1F1D6E9-D703-4F0F-B724-E992F395E6E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29488" y="0"/>
            <a:ext cx="4862512" cy="68580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4031017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3E16A-6125-4B01-9B97-3CA53DFF6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89" y="2259018"/>
            <a:ext cx="5375472" cy="3910012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EF1C1E1E-7CC8-8501-5FC2-047CC63F63E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8022498" y="6354538"/>
            <a:ext cx="3488120" cy="1938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dirty="0"/>
              <a:t>Teknologi for et bedre samfunn</a:t>
            </a:r>
          </a:p>
        </p:txBody>
      </p:sp>
    </p:spTree>
    <p:extLst>
      <p:ext uri="{BB962C8B-B14F-4D97-AF65-F5344CB8AC3E}">
        <p14:creationId xmlns:p14="http://schemas.microsoft.com/office/powerpoint/2010/main" val="47706956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fire bolk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F6747267-EFBF-44BB-9183-953BF10B458F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758189" y="2259019"/>
            <a:ext cx="5149124" cy="14892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E31E4EF-E536-4BF9-9022-3B7F2DAC9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89" y="4201929"/>
            <a:ext cx="5149124" cy="14892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23BE2648-25FC-495F-B368-4BD2F773FC40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6360882" y="2259018"/>
            <a:ext cx="5111026" cy="14892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EE9E63F2-0D8E-4E93-9804-11C06A125F46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6360883" y="4201928"/>
            <a:ext cx="5111026" cy="148925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5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5178072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figur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115B63-85A5-424E-8342-6645D629D5D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17981" y="1973847"/>
            <a:ext cx="2247099" cy="4468158"/>
          </a:xfrm>
          <a:prstGeom prst="roundRect">
            <a:avLst/>
          </a:prstGeom>
          <a:solidFill>
            <a:schemeClr val="tx2"/>
          </a:solidFill>
        </p:spPr>
        <p:txBody>
          <a:bodyPr lIns="0" tIns="828000" rIns="0" bIns="0" anchor="t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9815" y="2111259"/>
            <a:ext cx="1843430" cy="463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CE0B8209-0B57-480E-BC05-65AB6422230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565348" y="1969986"/>
            <a:ext cx="2247099" cy="4468158"/>
          </a:xfrm>
          <a:prstGeom prst="roundRect">
            <a:avLst/>
          </a:prstGeom>
          <a:solidFill>
            <a:schemeClr val="tx2"/>
          </a:solidFill>
        </p:spPr>
        <p:txBody>
          <a:bodyPr lIns="0" tIns="828000" rIns="0" bIns="0" anchor="t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D82263EF-894B-494B-8677-D0C16378F2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767182" y="2107398"/>
            <a:ext cx="1843430" cy="463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2E022E5D-734A-4E35-AC58-D0A331D3569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87315" y="1973847"/>
            <a:ext cx="2247099" cy="4468158"/>
          </a:xfrm>
          <a:prstGeom prst="roundRect">
            <a:avLst/>
          </a:prstGeom>
          <a:solidFill>
            <a:schemeClr val="tx2"/>
          </a:solidFill>
        </p:spPr>
        <p:txBody>
          <a:bodyPr lIns="0" tIns="828000" rIns="0" bIns="0" anchor="t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7A1A1348-3E0D-44A2-ABE6-CB122F41E15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589149" y="2111259"/>
            <a:ext cx="1843430" cy="463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825859A8-6BC3-464B-BAC4-75EA404385C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221981" y="1969986"/>
            <a:ext cx="2247099" cy="4468158"/>
          </a:xfrm>
          <a:prstGeom prst="roundRect">
            <a:avLst/>
          </a:prstGeom>
          <a:solidFill>
            <a:schemeClr val="tx2"/>
          </a:solidFill>
        </p:spPr>
        <p:txBody>
          <a:bodyPr lIns="0" tIns="828000" rIns="0" bIns="0" anchor="t"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3BB3FD65-5F30-4FDE-B70E-D59A74BE681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423815" y="2107398"/>
            <a:ext cx="1843430" cy="4635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99067036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figur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115B63-85A5-424E-8342-6645D629D5D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7981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tx2"/>
          </a:solidFill>
        </p:spPr>
        <p:txBody>
          <a:bodyPr lIns="72000" tIns="224640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77138" y="5033762"/>
            <a:ext cx="2301726" cy="121821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B1AC3E8-DC3F-4CE5-B272-5921EFCB66D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783853" y="2191576"/>
            <a:ext cx="2395761" cy="2147683"/>
          </a:xfrm>
          <a:prstGeom prst="roundRect">
            <a:avLst>
              <a:gd name="adj" fmla="val 9947"/>
            </a:avLst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E07438C8-A866-46E1-83D8-57B8568CBD5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5100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accent4"/>
          </a:solidFill>
        </p:spPr>
        <p:txBody>
          <a:bodyPr lIns="72000" tIns="224640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67B5BB42-EBC1-4D9B-957E-57865842A51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624257" y="5033762"/>
            <a:ext cx="2301726" cy="121821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9" name="Picture Placeholder 5">
            <a:extLst>
              <a:ext uri="{FF2B5EF4-FFF2-40B4-BE49-F238E27FC236}">
                <a16:creationId xmlns:a16="http://schemas.microsoft.com/office/drawing/2014/main" id="{0F10CBC3-6807-4D3C-8B23-0028D9CF8608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3530972" y="2191576"/>
            <a:ext cx="2395761" cy="2147683"/>
          </a:xfrm>
          <a:prstGeom prst="roundRect">
            <a:avLst>
              <a:gd name="adj" fmla="val 9947"/>
            </a:avLst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2FA69E3C-7E3D-45A8-92CC-0988924A2E8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213062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accent3"/>
          </a:solidFill>
        </p:spPr>
        <p:txBody>
          <a:bodyPr lIns="72000" tIns="224640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DACA3139-8734-4F03-B7AE-06497028D8C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372219" y="5033762"/>
            <a:ext cx="2301726" cy="121821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48" name="Picture Placeholder 5">
            <a:extLst>
              <a:ext uri="{FF2B5EF4-FFF2-40B4-BE49-F238E27FC236}">
                <a16:creationId xmlns:a16="http://schemas.microsoft.com/office/drawing/2014/main" id="{B501B0E5-0DFC-4286-9E8B-15E393E37480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6278934" y="2191576"/>
            <a:ext cx="2395761" cy="2147683"/>
          </a:xfrm>
          <a:prstGeom prst="roundRect">
            <a:avLst>
              <a:gd name="adj" fmla="val 9947"/>
            </a:avLst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0" name="Text Placeholder 7">
            <a:extLst>
              <a:ext uri="{FF2B5EF4-FFF2-40B4-BE49-F238E27FC236}">
                <a16:creationId xmlns:a16="http://schemas.microsoft.com/office/drawing/2014/main" id="{A5A52AAA-CB54-4150-A3ED-F5BB9358E63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960916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accent1"/>
          </a:solidFill>
        </p:spPr>
        <p:txBody>
          <a:bodyPr lIns="72000" tIns="224640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9B87CD94-7A09-4FBF-8581-99B20B7C8576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9120073" y="5033762"/>
            <a:ext cx="2301726" cy="1218219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52" name="Picture Placeholder 5">
            <a:extLst>
              <a:ext uri="{FF2B5EF4-FFF2-40B4-BE49-F238E27FC236}">
                <a16:creationId xmlns:a16="http://schemas.microsoft.com/office/drawing/2014/main" id="{2B934ECD-A752-45ED-BD72-370981CDAA93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9026788" y="2191576"/>
            <a:ext cx="2395761" cy="2147683"/>
          </a:xfrm>
          <a:prstGeom prst="roundRect">
            <a:avLst>
              <a:gd name="adj" fmla="val 9947"/>
            </a:avLst>
          </a:prstGeo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48147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figurer (Uten bil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115B63-85A5-424E-8342-6645D629D5D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7981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tx2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77138" y="2709124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E07438C8-A866-46E1-83D8-57B8568CBD5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5100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accent4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67B5BB42-EBC1-4D9B-957E-57865842A51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624257" y="2709123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2FA69E3C-7E3D-45A8-92CC-0988924A2E8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213062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accent3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DACA3139-8734-4F03-B7AE-06497028D8C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372219" y="2709123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50" name="Text Placeholder 7">
            <a:extLst>
              <a:ext uri="{FF2B5EF4-FFF2-40B4-BE49-F238E27FC236}">
                <a16:creationId xmlns:a16="http://schemas.microsoft.com/office/drawing/2014/main" id="{A5A52AAA-CB54-4150-A3ED-F5BB9358E63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960916" y="2126568"/>
            <a:ext cx="2549094" cy="4248150"/>
          </a:xfrm>
          <a:prstGeom prst="roundRect">
            <a:avLst>
              <a:gd name="adj" fmla="val 9567"/>
            </a:avLst>
          </a:prstGeom>
          <a:solidFill>
            <a:schemeClr val="accent1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9B87CD94-7A09-4FBF-8581-99B20B7C8576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9120073" y="2709123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58898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figurer (Uten bilde, Ly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115B63-85A5-424E-8342-6645D629D5D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7981" y="2086811"/>
            <a:ext cx="2549094" cy="4248150"/>
          </a:xfrm>
          <a:prstGeom prst="roundRect">
            <a:avLst>
              <a:gd name="adj" fmla="val 9567"/>
            </a:avLst>
          </a:prstGeom>
          <a:solidFill>
            <a:srgbClr val="DB8784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C3EFE82E-AFA9-4392-A98D-D7E91F50D3A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77138" y="2669367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E07438C8-A866-46E1-83D8-57B8568CBD5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5100" y="2086811"/>
            <a:ext cx="2549094" cy="4248150"/>
          </a:xfrm>
          <a:prstGeom prst="roundRect">
            <a:avLst>
              <a:gd name="adj" fmla="val 9567"/>
            </a:avLst>
          </a:prstGeom>
          <a:solidFill>
            <a:srgbClr val="EFCC61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67B5BB42-EBC1-4D9B-957E-57865842A51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624257" y="2669366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2FA69E3C-7E3D-45A8-92CC-0988924A2E8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213062" y="2086811"/>
            <a:ext cx="2549094" cy="4248150"/>
          </a:xfrm>
          <a:prstGeom prst="roundRect">
            <a:avLst>
              <a:gd name="adj" fmla="val 9567"/>
            </a:avLst>
          </a:prstGeom>
          <a:solidFill>
            <a:srgbClr val="CDFAE1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DACA3139-8734-4F03-B7AE-06497028D8C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372219" y="2669366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50" name="Text Placeholder 7">
            <a:extLst>
              <a:ext uri="{FF2B5EF4-FFF2-40B4-BE49-F238E27FC236}">
                <a16:creationId xmlns:a16="http://schemas.microsoft.com/office/drawing/2014/main" id="{A5A52AAA-CB54-4150-A3ED-F5BB9358E63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960916" y="2086811"/>
            <a:ext cx="2549094" cy="4248150"/>
          </a:xfrm>
          <a:prstGeom prst="roundRect">
            <a:avLst>
              <a:gd name="adj" fmla="val 9567"/>
            </a:avLst>
          </a:prstGeom>
          <a:solidFill>
            <a:srgbClr val="14B978"/>
          </a:solidFill>
        </p:spPr>
        <p:txBody>
          <a:bodyPr lIns="72000" tIns="0" rIns="0" bIns="0" anchor="t"/>
          <a:lstStyle>
            <a:lvl1pPr marL="0" indent="0" algn="l">
              <a:buNone/>
              <a:defRPr sz="3000" b="1">
                <a:solidFill>
                  <a:schemeClr val="tx2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linje</a:t>
            </a:r>
            <a:endParaRPr lang="en-US" dirty="0"/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9B87CD94-7A09-4FBF-8581-99B20B7C8576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9120073" y="2669366"/>
            <a:ext cx="2301726" cy="354285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 cap="none" baseline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94558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232584910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628387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k 5">
            <a:extLst>
              <a:ext uri="{FF2B5EF4-FFF2-40B4-BE49-F238E27FC236}">
                <a16:creationId xmlns:a16="http://schemas.microsoft.com/office/drawing/2014/main" id="{5DD50CF5-20D9-74C9-3B9E-17D435E30E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90" y="-7567"/>
            <a:ext cx="1092657" cy="1304665"/>
          </a:xfrm>
          <a:prstGeom prst="rect">
            <a:avLst/>
          </a:prstGeom>
        </p:spPr>
      </p:pic>
      <p:sp>
        <p:nvSpPr>
          <p:cNvPr id="8" name="TekstSylinder 7">
            <a:extLst>
              <a:ext uri="{FF2B5EF4-FFF2-40B4-BE49-F238E27FC236}">
                <a16:creationId xmlns:a16="http://schemas.microsoft.com/office/drawing/2014/main" id="{30233489-C4D7-93CC-E6FC-0816723AD82B}"/>
              </a:ext>
            </a:extLst>
          </p:cNvPr>
          <p:cNvSpPr txBox="1"/>
          <p:nvPr userDrawn="1"/>
        </p:nvSpPr>
        <p:spPr>
          <a:xfrm>
            <a:off x="1508501" y="2917556"/>
            <a:ext cx="917499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3800" dirty="0">
                <a:solidFill>
                  <a:schemeClr val="bg1"/>
                </a:solidFill>
              </a:rPr>
              <a:t>75 år med teknologi for et bedre samfunn</a:t>
            </a:r>
          </a:p>
          <a:p>
            <a:pPr algn="ctr"/>
            <a:endParaRPr lang="nb-NO" sz="2800" dirty="0">
              <a:solidFill>
                <a:schemeClr val="bg1"/>
              </a:solidFill>
            </a:endParaRPr>
          </a:p>
          <a:p>
            <a:pPr algn="ctr"/>
            <a:r>
              <a:rPr lang="nb-NO" sz="2800" i="1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sintef.no/75</a:t>
            </a:r>
            <a:endParaRPr lang="nb-NO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547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to 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11D9235-DDE9-4289-8F46-F0D05758E85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58190" y="2285522"/>
            <a:ext cx="5149124" cy="391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29123D7-9B88-424A-A714-A5F0D0690309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360884" y="2285522"/>
            <a:ext cx="5149125" cy="391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21861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to bolker (Underoverskri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C633A9-1FFF-4537-8715-2AC956C6BE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8190" y="2060972"/>
            <a:ext cx="5149124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C40E28E-F22B-4290-AC19-015D2EF8E6B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60882" y="2060972"/>
            <a:ext cx="5149127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3A91F-F314-DA23-B68D-55610B3CEF10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758190" y="2806172"/>
            <a:ext cx="5149124" cy="350863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691621-DD0F-5BAC-86B5-A91955332351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6360884" y="2806172"/>
            <a:ext cx="5149126" cy="350863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365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i tre bol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C0CC4-FF8D-4840-9F6A-DCCFD694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366" cy="1051168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9C633A9-1FFF-4537-8715-2AC956C6BE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8190" y="1915200"/>
            <a:ext cx="306451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BB489D15-1D3B-475B-804D-55D1F4B566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01845" y="1915200"/>
            <a:ext cx="306451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7C40E28E-F22B-4290-AC19-015D2EF8E6B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445500" y="1915200"/>
            <a:ext cx="3064510" cy="463550"/>
          </a:xfrm>
        </p:spPr>
        <p:txBody>
          <a:bodyPr anchor="ctr">
            <a:norm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F2D09-BC74-5579-57A0-A67D4506C6BE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758190" y="2660400"/>
            <a:ext cx="3064510" cy="350863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99126-E3BA-4E6A-BAA2-190E6748947F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01845" y="2660400"/>
            <a:ext cx="3064510" cy="350863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ED17D77-732D-AC5C-0904-B7F8E9791576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8445500" y="2660400"/>
            <a:ext cx="3064510" cy="3508630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091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2.xml"/><Relationship Id="rId21" Type="http://schemas.openxmlformats.org/officeDocument/2006/relationships/image" Target="../media/image9.svg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9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image" Target="../media/image2.svg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slideLayout" Target="../slideLayouts/slideLayout60.xml"/><Relationship Id="rId1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50.xml"/><Relationship Id="rId21" Type="http://schemas.openxmlformats.org/officeDocument/2006/relationships/theme" Target="../theme/theme4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17" Type="http://schemas.openxmlformats.org/officeDocument/2006/relationships/slideLayout" Target="../slideLayouts/slideLayout64.xml"/><Relationship Id="rId2" Type="http://schemas.openxmlformats.org/officeDocument/2006/relationships/slideLayout" Target="../slideLayouts/slideLayout49.xml"/><Relationship Id="rId16" Type="http://schemas.openxmlformats.org/officeDocument/2006/relationships/slideLayout" Target="../slideLayouts/slideLayout63.xml"/><Relationship Id="rId20" Type="http://schemas.openxmlformats.org/officeDocument/2006/relationships/slideLayout" Target="../slideLayouts/slideLayout67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5" Type="http://schemas.openxmlformats.org/officeDocument/2006/relationships/slideLayout" Target="../slideLayouts/slideLayout62.xml"/><Relationship Id="rId23" Type="http://schemas.openxmlformats.org/officeDocument/2006/relationships/image" Target="../media/image2.svg"/><Relationship Id="rId10" Type="http://schemas.openxmlformats.org/officeDocument/2006/relationships/slideLayout" Target="../slideLayouts/slideLayout57.xml"/><Relationship Id="rId19" Type="http://schemas.openxmlformats.org/officeDocument/2006/relationships/slideLayout" Target="../slideLayouts/slideLayout66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slideLayout" Target="../slideLayouts/slideLayout61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00E0C1-94DD-4E87-91A3-A53B9DA66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975" cy="105116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endParaRPr lang="nb-NO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7FA735-9FEC-45E4-8627-8C8C6073A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189" y="2259018"/>
            <a:ext cx="10752429" cy="391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5" name="Grafikk 4">
            <a:extLst>
              <a:ext uri="{FF2B5EF4-FFF2-40B4-BE49-F238E27FC236}">
                <a16:creationId xmlns:a16="http://schemas.microsoft.com/office/drawing/2014/main" id="{FE8868E0-F840-1FA6-1046-1D150853E3A0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724167" y="-2033"/>
            <a:ext cx="1092658" cy="1304666"/>
          </a:xfrm>
          <a:prstGeom prst="rect">
            <a:avLst/>
          </a:prstGeom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7A98969B-1DB0-7035-6820-07B85FF8856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26860"/>
            <a:ext cx="1917700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nb-NO" sz="1100">
                <a:solidFill>
                  <a:srgbClr val="FF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CLASSIFICATION: IN CONFIDENCE</a:t>
            </a:r>
          </a:p>
        </p:txBody>
      </p:sp>
    </p:spTree>
    <p:extLst>
      <p:ext uri="{BB962C8B-B14F-4D97-AF65-F5344CB8AC3E}">
        <p14:creationId xmlns:p14="http://schemas.microsoft.com/office/powerpoint/2010/main" val="750743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660" r:id="rId2"/>
    <p:sldLayoutId id="2147483688" r:id="rId3"/>
    <p:sldLayoutId id="2147483670" r:id="rId4"/>
    <p:sldLayoutId id="2147483795" r:id="rId5"/>
    <p:sldLayoutId id="2147483650" r:id="rId6"/>
    <p:sldLayoutId id="2147483661" r:id="rId7"/>
    <p:sldLayoutId id="2147483704" r:id="rId8"/>
    <p:sldLayoutId id="2147483692" r:id="rId9"/>
    <p:sldLayoutId id="2147483705" r:id="rId10"/>
    <p:sldLayoutId id="2147483714" r:id="rId11"/>
    <p:sldLayoutId id="2147483697" r:id="rId12"/>
    <p:sldLayoutId id="2147483715" r:id="rId13"/>
    <p:sldLayoutId id="2147483717" r:id="rId14"/>
    <p:sldLayoutId id="2147483749" r:id="rId15"/>
    <p:sldLayoutId id="2147483790" r:id="rId16"/>
    <p:sldLayoutId id="2147483696" r:id="rId17"/>
    <p:sldLayoutId id="2147483789" r:id="rId18"/>
    <p:sldLayoutId id="2147483668" r:id="rId19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5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57150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Calibri Light" panose="020F0302020204030204" pitchFamily="34" charset="0"/>
        <a:buChar char="‒"/>
        <a:defRPr sz="20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8572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14300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Courier New" panose="02070309020205020404" pitchFamily="49" charset="0"/>
        <a:buChar char="o"/>
        <a:defRPr sz="16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14287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00E0C1-94DD-4E87-91A3-A53B9DA66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975" cy="105116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endParaRPr lang="nb-NO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7FA735-9FEC-45E4-8627-8C8C6073A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190" y="2259018"/>
            <a:ext cx="10752428" cy="391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5" name="Grafikk 4">
            <a:extLst>
              <a:ext uri="{FF2B5EF4-FFF2-40B4-BE49-F238E27FC236}">
                <a16:creationId xmlns:a16="http://schemas.microsoft.com/office/drawing/2014/main" id="{00926CB7-E02D-0FC6-5969-9D6EDF9E7774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727353" y="-3175"/>
            <a:ext cx="1092657" cy="1304665"/>
          </a:xfrm>
          <a:prstGeom prst="rect">
            <a:avLst/>
          </a:prstGeom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3F4406F0-FD93-908D-3999-F876F9838D4E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26860"/>
            <a:ext cx="1917700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nb-NO" sz="1100">
                <a:solidFill>
                  <a:srgbClr val="FF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CLASSIFICATION: IN CONFIDENCE</a:t>
            </a:r>
          </a:p>
        </p:txBody>
      </p:sp>
    </p:spTree>
    <p:extLst>
      <p:ext uri="{BB962C8B-B14F-4D97-AF65-F5344CB8AC3E}">
        <p14:creationId xmlns:p14="http://schemas.microsoft.com/office/powerpoint/2010/main" val="2243831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70" r:id="rId2"/>
    <p:sldLayoutId id="2147483771" r:id="rId3"/>
    <p:sldLayoutId id="2147483772" r:id="rId4"/>
    <p:sldLayoutId id="2147483796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  <p:sldLayoutId id="2147483791" r:id="rId17"/>
    <p:sldLayoutId id="2147483784" r:id="rId1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5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57150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Calibri Light" panose="020F0302020204030204" pitchFamily="34" charset="0"/>
        <a:buChar char="‒"/>
        <a:defRPr sz="2000" kern="1200">
          <a:solidFill>
            <a:schemeClr val="bg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8572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bg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14300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Courier New" panose="02070309020205020404" pitchFamily="49" charset="0"/>
        <a:buChar char="o"/>
        <a:defRPr sz="1600" kern="1200">
          <a:solidFill>
            <a:schemeClr val="bg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14287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bg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00E0C1-94DD-4E87-91A3-A53B9DA66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3993356" cy="105116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endParaRPr lang="nb-NO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0A070B88-1D4D-44C9-AC83-BD74551FE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190" y="2259018"/>
            <a:ext cx="5375910" cy="391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4" name="Grafikk 3">
            <a:extLst>
              <a:ext uri="{FF2B5EF4-FFF2-40B4-BE49-F238E27FC236}">
                <a16:creationId xmlns:a16="http://schemas.microsoft.com/office/drawing/2014/main" id="{9CF6EB55-09C9-AA0D-B54C-37F44652C082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24167" y="-2033"/>
            <a:ext cx="1092658" cy="1304666"/>
          </a:xfrm>
          <a:prstGeom prst="rect">
            <a:avLst/>
          </a:prstGeom>
        </p:spPr>
      </p:pic>
      <p:sp>
        <p:nvSpPr>
          <p:cNvPr id="5" name="TekstSylinder 4">
            <a:extLst>
              <a:ext uri="{FF2B5EF4-FFF2-40B4-BE49-F238E27FC236}">
                <a16:creationId xmlns:a16="http://schemas.microsoft.com/office/drawing/2014/main" id="{D7BBE038-CEE6-C3BC-3CD2-C7D714B057DD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26860"/>
            <a:ext cx="1917700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nb-NO" sz="1100">
                <a:solidFill>
                  <a:srgbClr val="FF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CLASSIFICATION: IN CONFIDENCE</a:t>
            </a:r>
          </a:p>
        </p:txBody>
      </p:sp>
    </p:spTree>
    <p:extLst>
      <p:ext uri="{BB962C8B-B14F-4D97-AF65-F5344CB8AC3E}">
        <p14:creationId xmlns:p14="http://schemas.microsoft.com/office/powerpoint/2010/main" val="2269285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93" r:id="rId3"/>
    <p:sldLayoutId id="2147483710" r:id="rId4"/>
    <p:sldLayoutId id="2147483709" r:id="rId5"/>
    <p:sldLayoutId id="2147483711" r:id="rId6"/>
    <p:sldLayoutId id="2147483712" r:id="rId7"/>
    <p:sldLayoutId id="2147483792" r:id="rId8"/>
    <p:sldLayoutId id="2147483713" r:id="rId9"/>
    <p:sldLayoutId id="2147483794" r:id="rId10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5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5750" indent="-2844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SzPct val="10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572400" indent="-2844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856800" indent="-2844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144800" indent="-2844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1429200" indent="-2844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5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00E0C1-94DD-4E87-91A3-A53B9DA66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379964"/>
            <a:ext cx="9407975" cy="105116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endParaRPr lang="nb-NO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7FA735-9FEC-45E4-8627-8C8C6073A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189" y="2259018"/>
            <a:ext cx="10752429" cy="391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5" name="Grafikk 4">
            <a:extLst>
              <a:ext uri="{FF2B5EF4-FFF2-40B4-BE49-F238E27FC236}">
                <a16:creationId xmlns:a16="http://schemas.microsoft.com/office/drawing/2014/main" id="{FE8868E0-F840-1FA6-1046-1D150853E3A0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724167" y="-2033"/>
            <a:ext cx="1092658" cy="1304666"/>
          </a:xfrm>
          <a:prstGeom prst="rect">
            <a:avLst/>
          </a:prstGeom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B15461C3-1BEE-817D-61E0-6442B15177B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26860"/>
            <a:ext cx="1917700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nb-NO" sz="1100">
                <a:solidFill>
                  <a:srgbClr val="FF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CLASSIFICATION: IN CONFIDENCE</a:t>
            </a:r>
          </a:p>
        </p:txBody>
      </p:sp>
    </p:spTree>
    <p:extLst>
      <p:ext uri="{BB962C8B-B14F-4D97-AF65-F5344CB8AC3E}">
        <p14:creationId xmlns:p14="http://schemas.microsoft.com/office/powerpoint/2010/main" val="119792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  <p:sldLayoutId id="2147483811" r:id="rId14"/>
    <p:sldLayoutId id="2147483812" r:id="rId15"/>
    <p:sldLayoutId id="2147483813" r:id="rId16"/>
    <p:sldLayoutId id="2147483814" r:id="rId17"/>
    <p:sldLayoutId id="2147483815" r:id="rId18"/>
    <p:sldLayoutId id="2147483816" r:id="rId19"/>
    <p:sldLayoutId id="2147483817" r:id="rId20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5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57150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Calibri Light" panose="020F0302020204030204" pitchFamily="34" charset="0"/>
        <a:buChar char="‒"/>
        <a:defRPr sz="20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8572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14300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Courier New" panose="02070309020205020404" pitchFamily="49" charset="0"/>
        <a:buChar char="o"/>
        <a:defRPr sz="16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14287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0.xml"/><Relationship Id="rId2" Type="http://schemas.openxmlformats.org/officeDocument/2006/relationships/customXml" Target="../../customXml/item7.xml"/><Relationship Id="rId1" Type="http://schemas.openxmlformats.org/officeDocument/2006/relationships/customXml" Target="../../customXml/item6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customXml" Target="../../customXml/item9.xml"/><Relationship Id="rId1" Type="http://schemas.openxmlformats.org/officeDocument/2006/relationships/customXml" Target="../../customXml/item8.xml"/><Relationship Id="rId5" Type="http://schemas.openxmlformats.org/officeDocument/2006/relationships/hyperlink" Target="mailto:Claudia.Moscoso@sintef.no" TargetMode="External"/><Relationship Id="rId4" Type="http://schemas.openxmlformats.org/officeDocument/2006/relationships/hyperlink" Target="https://www.sintef.no/en/all-laboratories/vr-laborator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>
            <a:extLst>
              <a:ext uri="{FF2B5EF4-FFF2-40B4-BE49-F238E27FC236}">
                <a16:creationId xmlns:a16="http://schemas.microsoft.com/office/drawing/2014/main" id="{44A43314-675D-01D5-BBC6-BB00AD75D249}"/>
              </a:ext>
            </a:extLst>
          </p:cNvPr>
          <p:cNvSpPr txBox="1"/>
          <p:nvPr/>
        </p:nvSpPr>
        <p:spPr>
          <a:xfrm>
            <a:off x="614075" y="4466584"/>
            <a:ext cx="53485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3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SINTEF, </a:t>
            </a:r>
            <a:r>
              <a:rPr kumimoji="0" lang="nb-NO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Dept</a:t>
            </a:r>
            <a:r>
              <a:rPr kumimoji="0" lang="nb-NO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nb-NO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of</a:t>
            </a:r>
            <a:r>
              <a:rPr kumimoji="0" lang="nb-NO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nb-NO" sz="4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Mobility</a:t>
            </a:r>
            <a:endParaRPr kumimoji="0" lang="nb-NO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226243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0E999D-4D19-AEA4-BBAF-3611F7DD1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1BCD5-E8A2-E231-E88C-110CCD775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644" y="268192"/>
            <a:ext cx="9407973" cy="734698"/>
          </a:xfrm>
        </p:spPr>
        <p:txBody>
          <a:bodyPr/>
          <a:lstStyle/>
          <a:p>
            <a:r>
              <a:rPr lang="en-GB" sz="2400" dirty="0"/>
              <a:t>HORIZON-CL5-2025-04-D6-12: Safe Human-Technology Interaction (HTI) in the vehicle systems of the coming decade – Societal Readiness Pilot</a:t>
            </a:r>
            <a:endParaRPr lang="nb-NO" sz="2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E1EC8A-882E-D31B-11B0-EA51C4A05F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62550" y="1575270"/>
            <a:ext cx="6448425" cy="5047535"/>
          </a:xfrm>
          <a:solidFill>
            <a:schemeClr val="bg2"/>
          </a:solidFill>
        </p:spPr>
        <p:txBody>
          <a:bodyPr>
            <a:normAutofit fontScale="92500" lnSpcReduction="10000"/>
          </a:bodyPr>
          <a:lstStyle/>
          <a:p>
            <a:r>
              <a:rPr lang="en-GB" b="1" dirty="0"/>
              <a:t>Interest in the call and/or expertise to be brought into a consortium:</a:t>
            </a:r>
          </a:p>
          <a:p>
            <a:pPr lvl="1"/>
            <a:r>
              <a:rPr lang="en-GB" dirty="0"/>
              <a:t>Development and testing of novel adaptive HTI designs </a:t>
            </a:r>
            <a:r>
              <a:rPr lang="en-GB" dirty="0" err="1"/>
              <a:t>E.g</a:t>
            </a:r>
            <a:r>
              <a:rPr lang="en-GB" dirty="0"/>
              <a:t> in our VR simulator and validated on a closed track</a:t>
            </a:r>
          </a:p>
          <a:p>
            <a:pPr lvl="1"/>
            <a:r>
              <a:rPr lang="en-GB" dirty="0"/>
              <a:t>VR Training tools (Watch, Learn-Act, Repeat in diff. scenarios). Driving simulator and </a:t>
            </a:r>
            <a:r>
              <a:rPr lang="en-GB" dirty="0" err="1"/>
              <a:t>eye-tracking</a:t>
            </a:r>
            <a:r>
              <a:rPr lang="en-GB" dirty="0"/>
              <a:t> tools.</a:t>
            </a:r>
          </a:p>
          <a:p>
            <a:pPr lvl="1"/>
            <a:r>
              <a:rPr lang="en-GB" dirty="0"/>
              <a:t>Trust in automation, behavioural adaptation, and safety effects of ADAS</a:t>
            </a:r>
          </a:p>
          <a:p>
            <a:pPr lvl="1"/>
            <a:r>
              <a:rPr lang="en-GB" dirty="0"/>
              <a:t>Development of Use Cases for relevant ADAS in Norwegian Context (e.g. Handover/Take over in Motorway Driving, Sudden Unintended acceleration (SUA) – low speed driving and turning)</a:t>
            </a:r>
          </a:p>
          <a:p>
            <a:pPr lvl="1"/>
            <a:r>
              <a:rPr lang="en-GB" dirty="0"/>
              <a:t>User trust, public trust, stakeholder trust</a:t>
            </a:r>
          </a:p>
          <a:p>
            <a:r>
              <a:rPr lang="en-GB" b="1" dirty="0"/>
              <a:t>Desired role in a consortium:</a:t>
            </a:r>
          </a:p>
          <a:p>
            <a:pPr lvl="1"/>
            <a:r>
              <a:rPr lang="en-GB" dirty="0"/>
              <a:t>WP(s) and Task(s) lead</a:t>
            </a:r>
          </a:p>
          <a:p>
            <a:r>
              <a:rPr lang="en-GB" b="1" dirty="0"/>
              <a:t>Relevant previous and current EU-projects:</a:t>
            </a:r>
          </a:p>
          <a:p>
            <a:pPr lvl="1"/>
            <a:r>
              <a:rPr lang="en-GB" dirty="0"/>
              <a:t>ORCHESTRA, MODI, ARV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endParaRPr lang="nb-NO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C97E6B-313E-22E0-436E-587E6B7894B5}"/>
              </a:ext>
            </a:extLst>
          </p:cNvPr>
          <p:cNvSpPr txBox="1"/>
          <p:nvPr/>
        </p:nvSpPr>
        <p:spPr>
          <a:xfrm>
            <a:off x="681383" y="1575270"/>
            <a:ext cx="4300192" cy="5047536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SINTEF Community, Department of Mobility</a:t>
            </a:r>
          </a:p>
          <a:p>
            <a:endParaRPr lang="en-GB" sz="2000" b="1" dirty="0">
              <a:solidFill>
                <a:schemeClr val="bg1"/>
              </a:solidFill>
            </a:endParaRPr>
          </a:p>
          <a:p>
            <a:r>
              <a:rPr lang="en-GB" sz="2000" b="1" dirty="0">
                <a:solidFill>
                  <a:schemeClr val="bg1"/>
                </a:solidFill>
              </a:rPr>
              <a:t>Core competence: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Automation and digitalisation in Transport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Human-Machine/Human-Technology Interaction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Traffic safety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User perspectives in Mobility and Transport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Virtual Reality and Augmented Reality (we lead the </a:t>
            </a:r>
            <a:r>
              <a:rPr lang="en-GB" dirty="0">
                <a:solidFill>
                  <a:srgbClr val="00B0F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SINTEF VR-lab</a:t>
            </a:r>
            <a:r>
              <a:rPr lang="en-GB" dirty="0">
                <a:solidFill>
                  <a:schemeClr val="bg1"/>
                </a:solidFill>
              </a:rPr>
              <a:t>)</a:t>
            </a:r>
          </a:p>
          <a:p>
            <a:endParaRPr lang="en-GB" sz="2000" b="1" dirty="0">
              <a:solidFill>
                <a:schemeClr val="bg1"/>
              </a:solidFill>
            </a:endParaRPr>
          </a:p>
          <a:p>
            <a:r>
              <a:rPr lang="en-GB" sz="2000" b="1" dirty="0">
                <a:solidFill>
                  <a:schemeClr val="bg1"/>
                </a:solidFill>
              </a:rPr>
              <a:t>Contact details:</a:t>
            </a:r>
          </a:p>
          <a:p>
            <a:r>
              <a:rPr lang="en-GB" sz="2000" dirty="0">
                <a:solidFill>
                  <a:schemeClr val="bg1"/>
                </a:solidFill>
              </a:rPr>
              <a:t>Claudia Moscoso </a:t>
            </a:r>
            <a:r>
              <a:rPr lang="en-GB" sz="2000" u="sng" dirty="0">
                <a:solidFill>
                  <a:srgbClr val="00B0F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Claudia.Moscoso@sintef.no</a:t>
            </a:r>
            <a:endParaRPr lang="en-GB" sz="2000" u="sng" dirty="0">
              <a:solidFill>
                <a:srgbClr val="00B0F0"/>
              </a:solidFill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587051113"/>
      </p:ext>
    </p:extLst>
  </p:cSld>
  <p:clrMapOvr>
    <a:masterClrMapping/>
  </p:clrMapOvr>
</p:sld>
</file>

<file path=ppt/theme/theme1.xml><?xml version="1.0" encoding="utf-8"?>
<a:theme xmlns:a="http://schemas.openxmlformats.org/drawingml/2006/main" name="Uten bunnlinje">
  <a:themeElements>
    <a:clrScheme name="SINTEF Ny">
      <a:dk1>
        <a:sysClr val="windowText" lastClr="000000"/>
      </a:dk1>
      <a:lt1>
        <a:sysClr val="window" lastClr="FFFFFF"/>
      </a:lt1>
      <a:dk2>
        <a:srgbClr val="003C65"/>
      </a:dk2>
      <a:lt2>
        <a:srgbClr val="EBEBE6"/>
      </a:lt2>
      <a:accent1>
        <a:srgbClr val="14B978"/>
      </a:accent1>
      <a:accent2>
        <a:srgbClr val="CDFAE1"/>
      </a:accent2>
      <a:accent3>
        <a:srgbClr val="004628"/>
      </a:accent3>
      <a:accent4>
        <a:srgbClr val="C89B14"/>
      </a:accent4>
      <a:accent5>
        <a:srgbClr val="BE3C37"/>
      </a:accent5>
      <a:accent6>
        <a:srgbClr val="780050"/>
      </a:accent6>
      <a:hlink>
        <a:srgbClr val="0563C1"/>
      </a:hlink>
      <a:folHlink>
        <a:srgbClr val="954F72"/>
      </a:folHlink>
    </a:clrScheme>
    <a:fontScheme name="Custom 7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b="1" dirty="0" err="1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intef mal.potx" id="{4D5DFB5A-7851-4743-9FEE-6575BAE5260D}" vid="{82A59459-72E6-4469-9D3C-91119E22DD93}"/>
    </a:ext>
  </a:extLst>
</a:theme>
</file>

<file path=ppt/theme/theme2.xml><?xml version="1.0" encoding="utf-8"?>
<a:theme xmlns:a="http://schemas.openxmlformats.org/drawingml/2006/main" name="Uten bunnline (Blå)">
  <a:themeElements>
    <a:clrScheme name="SINTEF Ny">
      <a:dk1>
        <a:sysClr val="windowText" lastClr="000000"/>
      </a:dk1>
      <a:lt1>
        <a:sysClr val="window" lastClr="FFFFFF"/>
      </a:lt1>
      <a:dk2>
        <a:srgbClr val="003C65"/>
      </a:dk2>
      <a:lt2>
        <a:srgbClr val="EBEBE6"/>
      </a:lt2>
      <a:accent1>
        <a:srgbClr val="14B978"/>
      </a:accent1>
      <a:accent2>
        <a:srgbClr val="CDFAE1"/>
      </a:accent2>
      <a:accent3>
        <a:srgbClr val="004628"/>
      </a:accent3>
      <a:accent4>
        <a:srgbClr val="C89B14"/>
      </a:accent4>
      <a:accent5>
        <a:srgbClr val="BE3C37"/>
      </a:accent5>
      <a:accent6>
        <a:srgbClr val="780050"/>
      </a:accent6>
      <a:hlink>
        <a:srgbClr val="0563C1"/>
      </a:hlink>
      <a:folHlink>
        <a:srgbClr val="954F72"/>
      </a:folHlink>
    </a:clrScheme>
    <a:fontScheme name="Custom 7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b="1" dirty="0" err="1" smtClean="0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intef mal.potx" id="{4D5DFB5A-7851-4743-9FEE-6575BAE5260D}" vid="{82A59459-72E6-4469-9D3C-91119E22DD93}"/>
    </a:ext>
  </a:extLst>
</a:theme>
</file>

<file path=ppt/theme/theme3.xml><?xml version="1.0" encoding="utf-8"?>
<a:theme xmlns:a="http://schemas.openxmlformats.org/drawingml/2006/main" name="Kapitteldeler">
  <a:themeElements>
    <a:clrScheme name="SINTEF Ny">
      <a:dk1>
        <a:sysClr val="windowText" lastClr="000000"/>
      </a:dk1>
      <a:lt1>
        <a:sysClr val="window" lastClr="FFFFFF"/>
      </a:lt1>
      <a:dk2>
        <a:srgbClr val="003C65"/>
      </a:dk2>
      <a:lt2>
        <a:srgbClr val="EBEBE6"/>
      </a:lt2>
      <a:accent1>
        <a:srgbClr val="14B978"/>
      </a:accent1>
      <a:accent2>
        <a:srgbClr val="CDFAE1"/>
      </a:accent2>
      <a:accent3>
        <a:srgbClr val="004628"/>
      </a:accent3>
      <a:accent4>
        <a:srgbClr val="C89B14"/>
      </a:accent4>
      <a:accent5>
        <a:srgbClr val="BE3C37"/>
      </a:accent5>
      <a:accent6>
        <a:srgbClr val="780050"/>
      </a:accent6>
      <a:hlink>
        <a:srgbClr val="0563C1"/>
      </a:hlink>
      <a:folHlink>
        <a:srgbClr val="954F72"/>
      </a:folHlink>
    </a:clrScheme>
    <a:fontScheme name="Custom 7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b="1" dirty="0" err="1" smtClean="0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intef mal.potx" id="{4D5DFB5A-7851-4743-9FEE-6575BAE5260D}" vid="{CD4B1333-B23E-4CA5-A2CB-431C5232346F}"/>
    </a:ext>
  </a:extLst>
</a:theme>
</file>

<file path=ppt/theme/theme4.xml><?xml version="1.0" encoding="utf-8"?>
<a:theme xmlns:a="http://schemas.openxmlformats.org/drawingml/2006/main" name="1_Uten bunnlinje">
  <a:themeElements>
    <a:clrScheme name="SINTEF Ny">
      <a:dk1>
        <a:sysClr val="windowText" lastClr="000000"/>
      </a:dk1>
      <a:lt1>
        <a:sysClr val="window" lastClr="FFFFFF"/>
      </a:lt1>
      <a:dk2>
        <a:srgbClr val="003C65"/>
      </a:dk2>
      <a:lt2>
        <a:srgbClr val="EBEBE6"/>
      </a:lt2>
      <a:accent1>
        <a:srgbClr val="14B978"/>
      </a:accent1>
      <a:accent2>
        <a:srgbClr val="CDFAE1"/>
      </a:accent2>
      <a:accent3>
        <a:srgbClr val="004628"/>
      </a:accent3>
      <a:accent4>
        <a:srgbClr val="C89B14"/>
      </a:accent4>
      <a:accent5>
        <a:srgbClr val="BE3C37"/>
      </a:accent5>
      <a:accent6>
        <a:srgbClr val="780050"/>
      </a:accent6>
      <a:hlink>
        <a:srgbClr val="0563C1"/>
      </a:hlink>
      <a:folHlink>
        <a:srgbClr val="954F72"/>
      </a:folHlink>
    </a:clrScheme>
    <a:fontScheme name="Custom 7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b="1" dirty="0" err="1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intef mal.potx" id="{4D5DFB5A-7851-4743-9FEE-6575BAE5260D}" vid="{82A59459-72E6-4469-9D3C-91119E22DD93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B02A04E4-4DB2-7E4C-870B-2C542ADF32AC}">
  <we:reference id="d2164860-9689-45e3-a1e5-90c76032056e" version="2.0.0.4" store="EXCatalog" storeType="EXCatalog"/>
  <we:alternateReferences/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b00a67f-9791-437e-b702-303a706ea042">
      <Terms xmlns="http://schemas.microsoft.com/office/infopath/2007/PartnerControls"/>
    </lcf76f155ced4ddcb4097134ff3c332f>
    <TaxCatchAll xmlns="7dc3d6ed-56f1-49b6-b310-0ff680cfe62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982FC97A4EB864EBF6B6ADD443A67CC" ma:contentTypeVersion="14" ma:contentTypeDescription="Opprett et nytt dokument." ma:contentTypeScope="" ma:versionID="a59811bd92298090e6a76c55d4651efa">
  <xsd:schema xmlns:xsd="http://www.w3.org/2001/XMLSchema" xmlns:xs="http://www.w3.org/2001/XMLSchema" xmlns:p="http://schemas.microsoft.com/office/2006/metadata/properties" xmlns:ns2="3b00a67f-9791-437e-b702-303a706ea042" xmlns:ns3="7dc3d6ed-56f1-49b6-b310-0ff680cfe62a" targetNamespace="http://schemas.microsoft.com/office/2006/metadata/properties" ma:root="true" ma:fieldsID="4c3e1f195df9422cebd772257e8ef87d" ns2:_="" ns3:_="">
    <xsd:import namespace="3b00a67f-9791-437e-b702-303a706ea042"/>
    <xsd:import namespace="7dc3d6ed-56f1-49b6-b310-0ff680cfe62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00a67f-9791-437e-b702-303a706ea0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378a55df-a9cd-4882-8adc-9ae50d8055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c3d6ed-56f1-49b6-b310-0ff680cfe62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a9d73458-8fb0-4777-9551-357d96ad6676}" ma:internalName="TaxCatchAll" ma:showField="CatchAllData" ma:web="7dc3d6ed-56f1-49b6-b310-0ff680cfe6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TemplafyFormConfiguration><![CDATA[{"formFields":[],"formDataEntries":[]}]]></TemplafyFormConfiguration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TemplafyTemplateConfiguration><![CDATA[{"elementsMetadata":[],"transformationConfigurations":[],"templateName":"SINTEF ppt.-mal - NO (5b)","templateDescription":"","enableDocumentContentUpdater":false,"version":"2.0"}]]></TemplafyTemplateConfiguration>
</file>

<file path=customXml/item6.xml><?xml version="1.0" encoding="utf-8"?>
<TemplafySlideTemplateConfiguration><![CDATA[{"slideVersion":1,"isValidatorEnabled":false,"isLocked":false,"elementsMetadata":[],"slideId":"1150643738337345536","enableDocumentContentUpdater":false,"version":"2.0"}]]></TemplafySlideTemplateConfiguration>
</file>

<file path=customXml/item7.xml><?xml version="1.0" encoding="utf-8"?>
<TemplafySlideFormConfiguration><![CDATA[{"formFields":[],"formDataEntries":[]}]]></TemplafySlideForm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TemplateConfiguration><![CDATA[{"slideVersion":1,"isValidatorEnabled":false,"isLocked":false,"elementsMetadata":[],"slideId":"1150643738337345537","enableDocumentContentUpdater":false,"version":"2.0"}]]></TemplafySlideTemplateConfiguration>
</file>

<file path=customXml/itemProps1.xml><?xml version="1.0" encoding="utf-8"?>
<ds:datastoreItem xmlns:ds="http://schemas.openxmlformats.org/officeDocument/2006/customXml" ds:itemID="{0645A9D7-53BF-4F8A-B6A3-75E888763AAB}">
  <ds:schemaRefs>
    <ds:schemaRef ds:uri="http://purl.org/dc/terms/"/>
    <ds:schemaRef ds:uri="3b00a67f-9791-437e-b702-303a706ea042"/>
    <ds:schemaRef ds:uri="http://purl.org/dc/elements/1.1/"/>
    <ds:schemaRef ds:uri="http://schemas.microsoft.com/office/2006/metadata/properties"/>
    <ds:schemaRef ds:uri="http://purl.org/dc/dcmitype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7dc3d6ed-56f1-49b6-b310-0ff680cfe62a"/>
  </ds:schemaRefs>
</ds:datastoreItem>
</file>

<file path=customXml/itemProps2.xml><?xml version="1.0" encoding="utf-8"?>
<ds:datastoreItem xmlns:ds="http://schemas.openxmlformats.org/officeDocument/2006/customXml" ds:itemID="{FBA790FB-3B41-4151-9EE2-2964B98772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00a67f-9791-437e-b702-303a706ea042"/>
    <ds:schemaRef ds:uri="7dc3d6ed-56f1-49b6-b310-0ff680cfe6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93A1B71-5DC4-4710-B00E-6E92F3789DBC}">
  <ds:schemaRefs/>
</ds:datastoreItem>
</file>

<file path=customXml/itemProps4.xml><?xml version="1.0" encoding="utf-8"?>
<ds:datastoreItem xmlns:ds="http://schemas.openxmlformats.org/officeDocument/2006/customXml" ds:itemID="{E60B2701-B32A-4280-B309-FD22EBA2E952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ED157753-ACFF-4675-9E4E-9936A4DA2CD6}">
  <ds:schemaRefs/>
</ds:datastoreItem>
</file>

<file path=customXml/itemProps6.xml><?xml version="1.0" encoding="utf-8"?>
<ds:datastoreItem xmlns:ds="http://schemas.openxmlformats.org/officeDocument/2006/customXml" ds:itemID="{9D740A01-C3D2-49B7-844F-A51A8846CDA2}">
  <ds:schemaRefs/>
</ds:datastoreItem>
</file>

<file path=customXml/itemProps7.xml><?xml version="1.0" encoding="utf-8"?>
<ds:datastoreItem xmlns:ds="http://schemas.openxmlformats.org/officeDocument/2006/customXml" ds:itemID="{D72754AB-C4E7-470E-A21B-E107AD114F80}">
  <ds:schemaRefs/>
</ds:datastoreItem>
</file>

<file path=customXml/itemProps8.xml><?xml version="1.0" encoding="utf-8"?>
<ds:datastoreItem xmlns:ds="http://schemas.openxmlformats.org/officeDocument/2006/customXml" ds:itemID="{06A9114B-58DA-4796-AAE7-3BB57D0FE4FC}">
  <ds:schemaRefs/>
</ds:datastoreItem>
</file>

<file path=customXml/itemProps9.xml><?xml version="1.0" encoding="utf-8"?>
<ds:datastoreItem xmlns:ds="http://schemas.openxmlformats.org/officeDocument/2006/customXml" ds:itemID="{53FDE3B9-638C-4E70-8A71-D4E3D87895D0}">
  <ds:schemaRefs/>
</ds:datastoreItem>
</file>

<file path=docMetadata/LabelInfo.xml><?xml version="1.0" encoding="utf-8"?>
<clbl:labelList xmlns:clbl="http://schemas.microsoft.com/office/2020/mipLabelMetadata">
  <clbl:label id="{3ee68ff4-e554-434b-b800-e36c930c6276}" enabled="1" method="Standard" siteId="{e1f00f39-6041-45b0-b309-e0210d8b32a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Sintef mal</Template>
  <TotalTime>3193</TotalTime>
  <Words>374</Words>
  <Application>Microsoft Office PowerPoint</Application>
  <PresentationFormat>Widescreen</PresentationFormat>
  <Paragraphs>40</Paragraphs>
  <Slides>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4</vt:i4>
      </vt:variant>
      <vt:variant>
        <vt:lpstr>Lysbildetitler</vt:lpstr>
      </vt:variant>
      <vt:variant>
        <vt:i4>2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Helvetica</vt:lpstr>
      <vt:lpstr>Wingdings</vt:lpstr>
      <vt:lpstr>Uten bunnlinje</vt:lpstr>
      <vt:lpstr>Uten bunnline (Blå)</vt:lpstr>
      <vt:lpstr>Kapitteldeler</vt:lpstr>
      <vt:lpstr>1_Uten bunnlinje</vt:lpstr>
      <vt:lpstr>PowerPoint-presentasjon</vt:lpstr>
      <vt:lpstr>HORIZON-CL5-2025-04-D6-12: Safe Human-Technology Interaction (HTI) in the vehicle systems of the coming decade – Societal Readiness Pilot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Snorre Aasheim Ness</dc:creator>
  <cp:lastModifiedBy>Maren Søvre Haukeland</cp:lastModifiedBy>
  <cp:revision>70</cp:revision>
  <dcterms:created xsi:type="dcterms:W3CDTF">2025-04-01T10:52:30Z</dcterms:created>
  <dcterms:modified xsi:type="dcterms:W3CDTF">2025-06-05T12:31:37Z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0x010100D982FC97A4EB864EBF6B6ADD443A67CC</vt:lpwstr>
  </property>
  <property fmtid="{D5CDD505-2E9C-101B-9397-08002B2CF9AE}" pid="3" name="MediaServiceImageTags">
    <vt:lpwstr/>
  </property>
  <property fmtid="{D5CDD505-2E9C-101B-9397-08002B2CF9AE}" pid="4" name="TemplafyTimeStamp">
    <vt:lpwstr>2025-03-31T09:02:41</vt:lpwstr>
  </property>
  <property fmtid="{D5CDD505-2E9C-101B-9397-08002B2CF9AE}" pid="5" name="TemplafyTenantId">
    <vt:lpwstr>sintef</vt:lpwstr>
  </property>
  <property fmtid="{D5CDD505-2E9C-101B-9397-08002B2CF9AE}" pid="6" name="TemplafyTemplateId">
    <vt:lpwstr>1150643728925589715</vt:lpwstr>
  </property>
  <property fmtid="{D5CDD505-2E9C-101B-9397-08002B2CF9AE}" pid="7" name="TemplafyUserProfileId">
    <vt:lpwstr>638222358346847983</vt:lpwstr>
  </property>
  <property fmtid="{D5CDD505-2E9C-101B-9397-08002B2CF9AE}" pid="8" name="TemplafyLanguageCode">
    <vt:lpwstr>nb-NO</vt:lpwstr>
  </property>
  <property fmtid="{D5CDD505-2E9C-101B-9397-08002B2CF9AE}" pid="9" name="TemplafyFromBlank">
    <vt:bool>true</vt:bool>
  </property>
  <property fmtid="{D5CDD505-2E9C-101B-9397-08002B2CF9AE}" pid="10" name="MSIP_Label_e0ca8682-a963-445a-8567-f3e1daeb7a2d_Enabled">
    <vt:lpwstr>true</vt:lpwstr>
  </property>
  <property fmtid="{D5CDD505-2E9C-101B-9397-08002B2CF9AE}" pid="11" name="MSIP_Label_e0ca8682-a963-445a-8567-f3e1daeb7a2d_SetDate">
    <vt:lpwstr>2025-06-05T12:28:53Z</vt:lpwstr>
  </property>
  <property fmtid="{D5CDD505-2E9C-101B-9397-08002B2CF9AE}" pid="12" name="MSIP_Label_e0ca8682-a963-445a-8567-f3e1daeb7a2d_Method">
    <vt:lpwstr>Privileged</vt:lpwstr>
  </property>
  <property fmtid="{D5CDD505-2E9C-101B-9397-08002B2CF9AE}" pid="13" name="MSIP_Label_e0ca8682-a963-445a-8567-f3e1daeb7a2d_Name">
    <vt:lpwstr>Ukryptert</vt:lpwstr>
  </property>
  <property fmtid="{D5CDD505-2E9C-101B-9397-08002B2CF9AE}" pid="14" name="MSIP_Label_e0ca8682-a963-445a-8567-f3e1daeb7a2d_SiteId">
    <vt:lpwstr>a9b13882-99a6-4b28-9368-b64c69bf0256</vt:lpwstr>
  </property>
  <property fmtid="{D5CDD505-2E9C-101B-9397-08002B2CF9AE}" pid="15" name="MSIP_Label_e0ca8682-a963-445a-8567-f3e1daeb7a2d_ActionId">
    <vt:lpwstr>0318fd9c-a68a-4473-9da9-e19f913d6077</vt:lpwstr>
  </property>
  <property fmtid="{D5CDD505-2E9C-101B-9397-08002B2CF9AE}" pid="16" name="MSIP_Label_e0ca8682-a963-445a-8567-f3e1daeb7a2d_ContentBits">
    <vt:lpwstr>2</vt:lpwstr>
  </property>
  <property fmtid="{D5CDD505-2E9C-101B-9397-08002B2CF9AE}" pid="17" name="MSIP_Label_e0ca8682-a963-445a-8567-f3e1daeb7a2d_Tag">
    <vt:lpwstr>10, 0, 1, 1</vt:lpwstr>
  </property>
  <property fmtid="{D5CDD505-2E9C-101B-9397-08002B2CF9AE}" pid="18" name="ClassificationContentMarkingFooterLocations">
    <vt:lpwstr>Uten bunnlinje:6\Uten bunnline (Blå):6\Kapitteldeler:5\1_Uten bunnlinje:6</vt:lpwstr>
  </property>
  <property fmtid="{D5CDD505-2E9C-101B-9397-08002B2CF9AE}" pid="19" name="ClassificationContentMarkingFooterText">
    <vt:lpwstr>CLASSIFICATION: IN CONFIDENCE</vt:lpwstr>
  </property>
</Properties>
</file>