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60" r:id="rId3"/>
  </p:sldIdLst>
  <p:sldSz cx="6858000" cy="9906000" type="A4"/>
  <p:notesSz cx="6797675" cy="9929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3408F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redný štýl 2 - zvýrazneni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0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2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EE371-FCC9-419D-ABC3-012595FBDF43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41425"/>
            <a:ext cx="23209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F2A4-4EDE-409A-8CD8-9A2BC92737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281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524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409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538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67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57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400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939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1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771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859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746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30255-3CCF-45EE-B43D-97FB1A0D6585}" type="datetimeFigureOut">
              <a:rPr lang="sk-SK" smtClean="0"/>
              <a:t>19. 5. 2025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305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738988"/>
            <a:ext cx="6858000" cy="821364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0" y="738663"/>
            <a:ext cx="6858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k-SK" sz="1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Aké možnosti financovania inovácií ponúka Horizont Európa? </a:t>
            </a:r>
          </a:p>
          <a:p>
            <a:pPr algn="ctr">
              <a:lnSpc>
                <a:spcPct val="150000"/>
              </a:lnSpc>
            </a:pPr>
            <a:r>
              <a:rPr lang="sk-SK" sz="1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Informačný deň pre oblasť IKT</a:t>
            </a:r>
          </a:p>
          <a:p>
            <a:pPr algn="ctr"/>
            <a:endParaRPr lang="sk-SK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Miesto konania: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CENTRUM VEDECKO-TECHNICKÝCH INFORMÁCIÍ SR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Lamačská cesta 8A, Bratislava</a:t>
            </a:r>
            <a:endParaRPr lang="sk-SK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Veľká seminárna miestnosť, 2. poschodie</a:t>
            </a:r>
          </a:p>
          <a:p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Dátum:               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 mája 2025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(pondelok)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Čas:	               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13.00 –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15.30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Organizátor:       Národná kancelária Horizontu (NKH) a CVTI SR</a:t>
            </a:r>
          </a:p>
          <a:p>
            <a:endParaRPr lang="sk-SK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Moderuje: Milan </a:t>
            </a:r>
            <a:r>
              <a:rPr lang="sk-SK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Ištván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PPP 	</a:t>
            </a:r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sk-SK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spcBef>
                <a:spcPts val="600"/>
              </a:spcBef>
            </a:pPr>
            <a:r>
              <a:rPr lang="sk-SK" sz="1400" b="1" dirty="0" smtClean="0">
                <a:solidFill>
                  <a:srgbClr val="002060"/>
                </a:solidFill>
              </a:rPr>
              <a:t>		</a:t>
            </a:r>
            <a:endParaRPr lang="sk-SK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2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uľka 16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378910"/>
              </p:ext>
            </p:extLst>
          </p:nvPr>
        </p:nvGraphicFramePr>
        <p:xfrm>
          <a:off x="350375" y="3962400"/>
          <a:ext cx="6212639" cy="2303707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6481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13:00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13:05</a:t>
                      </a:r>
                      <a:endParaRPr lang="sk-SK" sz="1000" kern="1200" dirty="0" smtClean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Otvorenie</a:t>
                      </a:r>
                      <a:r>
                        <a:rPr lang="sk-SK" sz="1100" b="1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sk-SK" sz="1100" b="1" kern="1200" baseline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Veronika </a:t>
                      </a:r>
                      <a:r>
                        <a:rPr lang="sk-SK" sz="1100" b="0" kern="1200" baseline="0" dirty="0" err="1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Trokanová</a:t>
                      </a: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k-SK" sz="135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poverená riadením Sekcie podpory školstva a vedy </a:t>
                      </a: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CVTI SR</a:t>
                      </a:r>
                      <a:endParaRPr lang="sk-SK" sz="1100" b="0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609116">
                <a:tc>
                  <a:txBody>
                    <a:bodyPr/>
                    <a:lstStyle/>
                    <a:p>
                      <a:pPr algn="ctr"/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13:05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13:20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Predstavenie Horizontu Európa a vybrané</a:t>
                      </a:r>
                      <a:r>
                        <a:rPr lang="sk-SK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výzvy Klastra 4 (Priemysel), relevantné pre oblasť IKT </a:t>
                      </a:r>
                      <a:endParaRPr lang="sk-SK" sz="11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Martin Krug, Národný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kontaktný bod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(NCP) pre Klaster 4,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NKH</a:t>
                      </a: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609116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13:20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13:40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Vybrané</a:t>
                      </a: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výzvy Klastra 4 (Digitalizácia), relevantné pre oblasť IKT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Tomáš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Pavlik, Národný kontaktný bod pre Klaster 4, NKH </a:t>
                      </a:r>
                      <a:endParaRPr lang="sk-SK" sz="1100" kern="1200" dirty="0" smtClean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437313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13:40 </a:t>
                      </a:r>
                      <a:r>
                        <a:rPr lang="sk-SK" sz="1000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14:15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Prestávka a občerstvenie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</a:tbl>
          </a:graphicData>
        </a:graphic>
      </p:graphicFrame>
      <p:pic>
        <p:nvPicPr>
          <p:cNvPr id="5" name="Obrázo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5" y="0"/>
            <a:ext cx="1559246" cy="738663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3A35368-12AC-428B-9060-E6F350F834B2}"/>
              </a:ext>
            </a:extLst>
          </p:cNvPr>
          <p:cNvGrpSpPr/>
          <p:nvPr/>
        </p:nvGrpSpPr>
        <p:grpSpPr>
          <a:xfrm>
            <a:off x="2239666" y="9005465"/>
            <a:ext cx="4404697" cy="584775"/>
            <a:chOff x="3417664" y="5611224"/>
            <a:chExt cx="7072182" cy="968858"/>
          </a:xfrm>
        </p:grpSpPr>
        <p:pic>
          <p:nvPicPr>
            <p:cNvPr id="16" name="Obrázok 15">
              <a:extLst>
                <a:ext uri="{FF2B5EF4-FFF2-40B4-BE49-F238E27FC236}">
                  <a16:creationId xmlns:a16="http://schemas.microsoft.com/office/drawing/2014/main" id="{D58CB67F-E471-41E5-817B-B1EFE7E60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9326" y="5611224"/>
              <a:ext cx="1160520" cy="968858"/>
            </a:xfrm>
            <a:prstGeom prst="rect">
              <a:avLst/>
            </a:prstGeom>
          </p:spPr>
        </p:pic>
        <p:pic>
          <p:nvPicPr>
            <p:cNvPr id="18" name="Obrázok 17">
              <a:extLst>
                <a:ext uri="{FF2B5EF4-FFF2-40B4-BE49-F238E27FC236}">
                  <a16:creationId xmlns:a16="http://schemas.microsoft.com/office/drawing/2014/main" id="{6A965C3A-472A-4CE1-A061-2AF626356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7664" y="5745336"/>
              <a:ext cx="2660326" cy="623514"/>
            </a:xfrm>
            <a:prstGeom prst="rect">
              <a:avLst/>
            </a:prstGeom>
          </p:spPr>
        </p:pic>
        <p:pic>
          <p:nvPicPr>
            <p:cNvPr id="23" name="Obrázok 22">
              <a:extLst>
                <a:ext uri="{FF2B5EF4-FFF2-40B4-BE49-F238E27FC236}">
                  <a16:creationId xmlns:a16="http://schemas.microsoft.com/office/drawing/2014/main" id="{00752EE5-4F98-44AC-85B9-30559DF826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75465" y="5638971"/>
              <a:ext cx="1865409" cy="883702"/>
            </a:xfrm>
            <a:prstGeom prst="rect">
              <a:avLst/>
            </a:prstGeom>
          </p:spPr>
        </p:pic>
      </p:grpSp>
      <p:pic>
        <p:nvPicPr>
          <p:cNvPr id="26" name="Obrázok 25">
            <a:extLst>
              <a:ext uri="{FF2B5EF4-FFF2-40B4-BE49-F238E27FC236}">
                <a16:creationId xmlns:a16="http://schemas.microsoft.com/office/drawing/2014/main" id="{F359F07D-41A3-4396-BB59-5051CA41FB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94" y="47125"/>
            <a:ext cx="1569120" cy="562515"/>
          </a:xfrm>
          <a:prstGeom prst="rect">
            <a:avLst/>
          </a:prstGeom>
        </p:spPr>
      </p:pic>
      <p:pic>
        <p:nvPicPr>
          <p:cNvPr id="22" name="Obrázok 21">
            <a:extLst>
              <a:ext uri="{FF2B5EF4-FFF2-40B4-BE49-F238E27FC236}">
                <a16:creationId xmlns:a16="http://schemas.microsoft.com/office/drawing/2014/main" id="{0AB1BCCE-639F-4BD4-8337-875026C794D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6" y="9112315"/>
            <a:ext cx="1664692" cy="371077"/>
          </a:xfrm>
          <a:prstGeom prst="rect">
            <a:avLst/>
          </a:prstGeom>
        </p:spPr>
      </p:pic>
      <p:graphicFrame>
        <p:nvGraphicFramePr>
          <p:cNvPr id="21" name="Tabuľka 20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6215"/>
              </p:ext>
            </p:extLst>
          </p:nvPr>
        </p:nvGraphicFramePr>
        <p:xfrm>
          <a:off x="350375" y="6417734"/>
          <a:ext cx="6212639" cy="209973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7725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14:15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14:30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Vybrané</a:t>
                      </a: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výzvy v rámci Misie Klimaticky neutrálne a inteligentné mestá, relevantné pre oblasť IKT 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Miroslava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Tužinská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Národný kontaktný bod pre Klaster 5, NKH</a:t>
                      </a:r>
                      <a:endParaRPr lang="sk-SK" sz="1100" b="1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772543">
                <a:tc>
                  <a:txBody>
                    <a:bodyPr/>
                    <a:lstStyle/>
                    <a:p>
                      <a:pPr algn="ctr"/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14:30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14:50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Možnosti podpory pre inovatívne technologické firmy a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startupy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(EIC, EIT)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Peter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Szuttor, NCP pre Európsku radu pre inovácie a Európske inovačné ekosystémy, Európsky inovačný a technologický inštitút, NKH</a:t>
                      </a:r>
                      <a:endParaRPr lang="sk-SK" sz="1100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554647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14:50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15:30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Diskusia</a:t>
                      </a:r>
                      <a:r>
                        <a:rPr lang="sk-SK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 úspešnými uchádzačmi o finančnú podporu z Horizontu Európa</a:t>
                      </a:r>
                      <a:endParaRPr lang="sk-SK" sz="11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sk-SK" sz="1100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</a:tbl>
          </a:graphicData>
        </a:graphic>
      </p:graphicFrame>
      <p:graphicFrame>
        <p:nvGraphicFramePr>
          <p:cNvPr id="24" name="Tabuľka 23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191906"/>
              </p:ext>
            </p:extLst>
          </p:nvPr>
        </p:nvGraphicFramePr>
        <p:xfrm>
          <a:off x="6146453" y="10438945"/>
          <a:ext cx="416560" cy="5943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</a:tbl>
          </a:graphicData>
        </a:graphic>
      </p:graphicFrame>
      <p:pic>
        <p:nvPicPr>
          <p:cNvPr id="3" name="Obrázok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970" y="9022212"/>
            <a:ext cx="536484" cy="52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9574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>
    <f:field ref="objname" par="" text="Program sablona SK4ERA2 6 2024" edit="true"/>
    <f:field ref="objsubject" par="" text="" edit="true"/>
    <f:field ref="objcreatedby" par="" text="Šimková, Katarína, Mgr."/>
    <f:field ref="objcreatedat" par="" date="2024-06-25T14:25:03" text="25.6.2024 14:25:03"/>
    <f:field ref="objchangedby" par="" text="Šimková, Katarína, Mgr."/>
    <f:field ref="objmodifiedat" par="" date="2024-06-25T14:25:03" text="25.6.2024 14:25:03"/>
    <f:field ref="doc_FSCFOLIO_1_1001_FieldDocumentNumber" par="" text=""/>
    <f:field ref="doc_FSCFOLIO_1_1001_FieldSubject" par="" text="" edit="true"/>
    <f:field ref="FSCFOLIO_1_1001_FieldCurrentUser" par="" text="Mgr. Richard Duchaj"/>
    <f:field ref="CCAPRECONFIG_15_1001_Objektname" par="" text="Program sablona SK4ERA2 6 2024" edit="true"/>
  </f:record>
  <f:display par="" text="General">
    <f:field ref="objname" text="Meno"/>
    <f:field ref="objsubject" text="Vec"/>
    <f:field ref="objcreatedby" text="Vytvoril"/>
    <f:field ref="objcreatedat" text="Vytvorené deň/hodina"/>
    <f:field ref="objchangedby" text="Poslednú zmenu urobil"/>
    <f:field ref="objmodifiedat" text="Posledná zmena deň/hodina"/>
    <f:field ref="FSCFOLIO_1_1001_FieldCurrentUser" text="Aktuálny používateľ"/>
    <f:field ref="CCAPRECONFIG_15_1001_Objektname" text="Meno"/>
  </f:display>
  <f:display par="" text="Hromadná korešpondencia">
    <f:field ref="doc_FSCFOLIO_1_1001_FieldDocumentNumber" text="Číslo dokumentu"/>
    <f:field ref="doc_FSCFOLIO_1_1001_FieldSubject" text="Predmet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11824</TotalTime>
  <Words>238</Words>
  <Application>Microsoft Office PowerPoint</Application>
  <PresentationFormat>A4 (210 x 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balíka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Petras Jan</dc:creator>
  <cp:lastModifiedBy>Kokavcova Lydia</cp:lastModifiedBy>
  <cp:revision>293</cp:revision>
  <cp:lastPrinted>2025-05-19T13:11:07Z</cp:lastPrinted>
  <dcterms:created xsi:type="dcterms:W3CDTF">2018-04-04T08:07:05Z</dcterms:created>
  <dcterms:modified xsi:type="dcterms:W3CDTF">2025-05-19T14:43:52Z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COOELAK@1.1001:Subject">
    <vt:lpwstr/>
  </property>
  <property fmtid="{D5CDD505-2E9C-101B-9397-08002B2CF9AE}" pid="3" name="FSC#COOELAK@1.1001:FileReference">
    <vt:lpwstr/>
  </property>
  <property fmtid="{D5CDD505-2E9C-101B-9397-08002B2CF9AE}" pid="4" name="FSC#COOELAK@1.1001:FileRefYear">
    <vt:lpwstr/>
  </property>
  <property fmtid="{D5CDD505-2E9C-101B-9397-08002B2CF9AE}" pid="5" name="FSC#COOELAK@1.1001:FileRefOrdinal">
    <vt:lpwstr/>
  </property>
  <property fmtid="{D5CDD505-2E9C-101B-9397-08002B2CF9AE}" pid="6" name="FSC#COOELAK@1.1001:FileRefOU">
    <vt:lpwstr/>
  </property>
  <property fmtid="{D5CDD505-2E9C-101B-9397-08002B2CF9AE}" pid="7" name="FSC#COOELAK@1.1001:Organization">
    <vt:lpwstr/>
  </property>
  <property fmtid="{D5CDD505-2E9C-101B-9397-08002B2CF9AE}" pid="8" name="FSC#COOELAK@1.1001:Owner">
    <vt:lpwstr>Šimková, Katarína, Mgr.</vt:lpwstr>
  </property>
  <property fmtid="{D5CDD505-2E9C-101B-9397-08002B2CF9AE}" pid="9" name="FSC#COOELAK@1.1001:OwnerExtension">
    <vt:lpwstr/>
  </property>
  <property fmtid="{D5CDD505-2E9C-101B-9397-08002B2CF9AE}" pid="10" name="FSC#COOELAK@1.1001:OwnerFaxExtension">
    <vt:lpwstr/>
  </property>
  <property fmtid="{D5CDD505-2E9C-101B-9397-08002B2CF9AE}" pid="11" name="FSC#COOELAK@1.1001:DispatchedBy">
    <vt:lpwstr/>
  </property>
  <property fmtid="{D5CDD505-2E9C-101B-9397-08002B2CF9AE}" pid="12" name="FSC#COOELAK@1.1001:DispatchedAt">
    <vt:lpwstr/>
  </property>
  <property fmtid="{D5CDD505-2E9C-101B-9397-08002B2CF9AE}" pid="13" name="FSC#COOELAK@1.1001:ApprovedBy">
    <vt:lpwstr/>
  </property>
  <property fmtid="{D5CDD505-2E9C-101B-9397-08002B2CF9AE}" pid="14" name="FSC#COOELAK@1.1001:ApprovedAt">
    <vt:lpwstr/>
  </property>
  <property fmtid="{D5CDD505-2E9C-101B-9397-08002B2CF9AE}" pid="15" name="FSC#COOELAK@1.1001:Department">
    <vt:lpwstr>Zamestnanci CVTI</vt:lpwstr>
  </property>
  <property fmtid="{D5CDD505-2E9C-101B-9397-08002B2CF9AE}" pid="16" name="FSC#COOELAK@1.1001:CreatedAt">
    <vt:lpwstr>25.06.2024</vt:lpwstr>
  </property>
  <property fmtid="{D5CDD505-2E9C-101B-9397-08002B2CF9AE}" pid="17" name="FSC#COOELAK@1.1001:OU">
    <vt:lpwstr>2100 (ODBOR MEDZINÁRODNEJ SPOLUPRÁCE)</vt:lpwstr>
  </property>
  <property fmtid="{D5CDD505-2E9C-101B-9397-08002B2CF9AE}" pid="18" name="FSC#COOELAK@1.1001:Priority">
    <vt:lpwstr> ()</vt:lpwstr>
  </property>
  <property fmtid="{D5CDD505-2E9C-101B-9397-08002B2CF9AE}" pid="19" name="FSC#COOELAK@1.1001:ObjBarCode">
    <vt:lpwstr>*COO.2182.502.3.379509*</vt:lpwstr>
  </property>
  <property fmtid="{D5CDD505-2E9C-101B-9397-08002B2CF9AE}" pid="20" name="FSC#COOELAK@1.1001:RefBarCode">
    <vt:lpwstr/>
  </property>
  <property fmtid="{D5CDD505-2E9C-101B-9397-08002B2CF9AE}" pid="21" name="FSC#COOELAK@1.1001:FileRefBarCode">
    <vt:lpwstr>**</vt:lpwstr>
  </property>
  <property fmtid="{D5CDD505-2E9C-101B-9397-08002B2CF9AE}" pid="22" name="FSC#COOELAK@1.1001:ExternalRef">
    <vt:lpwstr/>
  </property>
  <property fmtid="{D5CDD505-2E9C-101B-9397-08002B2CF9AE}" pid="23" name="FSC#COOELAK@1.1001:IncomingNumber">
    <vt:lpwstr/>
  </property>
  <property fmtid="{D5CDD505-2E9C-101B-9397-08002B2CF9AE}" pid="24" name="FSC#COOELAK@1.1001:IncomingSubject">
    <vt:lpwstr/>
  </property>
  <property fmtid="{D5CDD505-2E9C-101B-9397-08002B2CF9AE}" pid="25" name="FSC#COOELAK@1.1001:ProcessResponsible">
    <vt:lpwstr/>
  </property>
  <property fmtid="{D5CDD505-2E9C-101B-9397-08002B2CF9AE}" pid="26" name="FSC#COOELAK@1.1001:ProcessResponsiblePhone">
    <vt:lpwstr/>
  </property>
  <property fmtid="{D5CDD505-2E9C-101B-9397-08002B2CF9AE}" pid="27" name="FSC#COOELAK@1.1001:ProcessResponsibleMail">
    <vt:lpwstr/>
  </property>
  <property fmtid="{D5CDD505-2E9C-101B-9397-08002B2CF9AE}" pid="28" name="FSC#COOELAK@1.1001:ProcessResponsibleFax">
    <vt:lpwstr/>
  </property>
  <property fmtid="{D5CDD505-2E9C-101B-9397-08002B2CF9AE}" pid="29" name="FSC#COOELAK@1.1001:ApproverFirstName">
    <vt:lpwstr/>
  </property>
  <property fmtid="{D5CDD505-2E9C-101B-9397-08002B2CF9AE}" pid="30" name="FSC#COOELAK@1.1001:ApproverSurName">
    <vt:lpwstr/>
  </property>
  <property fmtid="{D5CDD505-2E9C-101B-9397-08002B2CF9AE}" pid="31" name="FSC#COOELAK@1.1001:ApproverTitle">
    <vt:lpwstr/>
  </property>
  <property fmtid="{D5CDD505-2E9C-101B-9397-08002B2CF9AE}" pid="32" name="FSC#COOELAK@1.1001:ExternalDate">
    <vt:lpwstr/>
  </property>
  <property fmtid="{D5CDD505-2E9C-101B-9397-08002B2CF9AE}" pid="33" name="FSC#COOELAK@1.1001:SettlementApprovedAt">
    <vt:lpwstr/>
  </property>
  <property fmtid="{D5CDD505-2E9C-101B-9397-08002B2CF9AE}" pid="34" name="FSC#COOELAK@1.1001:BaseNumber">
    <vt:lpwstr/>
  </property>
  <property fmtid="{D5CDD505-2E9C-101B-9397-08002B2CF9AE}" pid="35" name="FSC#COOELAK@1.1001:CurrentUserRolePos">
    <vt:lpwstr>Referent1</vt:lpwstr>
  </property>
  <property fmtid="{D5CDD505-2E9C-101B-9397-08002B2CF9AE}" pid="36" name="FSC#COOELAK@1.1001:CurrentUserEmail">
    <vt:lpwstr>richard.duchaj@cvtisr.sk</vt:lpwstr>
  </property>
  <property fmtid="{D5CDD505-2E9C-101B-9397-08002B2CF9AE}" pid="37" name="FSC#ELAKGOV@1.1001:PersonalSubjGender">
    <vt:lpwstr/>
  </property>
  <property fmtid="{D5CDD505-2E9C-101B-9397-08002B2CF9AE}" pid="38" name="FSC#ELAKGOV@1.1001:PersonalSubjFirstName">
    <vt:lpwstr/>
  </property>
  <property fmtid="{D5CDD505-2E9C-101B-9397-08002B2CF9AE}" pid="39" name="FSC#ELAKGOV@1.1001:PersonalSubjSurName">
    <vt:lpwstr/>
  </property>
  <property fmtid="{D5CDD505-2E9C-101B-9397-08002B2CF9AE}" pid="40" name="FSC#ELAKGOV@1.1001:PersonalSubjSalutation">
    <vt:lpwstr/>
  </property>
  <property fmtid="{D5CDD505-2E9C-101B-9397-08002B2CF9AE}" pid="41" name="FSC#ELAKGOV@1.1001:PersonalSubjAddress">
    <vt:lpwstr/>
  </property>
  <property fmtid="{D5CDD505-2E9C-101B-9397-08002B2CF9AE}" pid="42" name="FSC#ATSTATECFG@1.1001:Office">
    <vt:lpwstr/>
  </property>
  <property fmtid="{D5CDD505-2E9C-101B-9397-08002B2CF9AE}" pid="43" name="FSC#ATSTATECFG@1.1001:Agent">
    <vt:lpwstr/>
  </property>
  <property fmtid="{D5CDD505-2E9C-101B-9397-08002B2CF9AE}" pid="44" name="FSC#ATSTATECFG@1.1001:AgentPhone">
    <vt:lpwstr/>
  </property>
  <property fmtid="{D5CDD505-2E9C-101B-9397-08002B2CF9AE}" pid="45" name="FSC#ATSTATECFG@1.1001:DepartmentFax">
    <vt:lpwstr/>
  </property>
  <property fmtid="{D5CDD505-2E9C-101B-9397-08002B2CF9AE}" pid="46" name="FSC#ATSTATECFG@1.1001:DepartmentEmail">
    <vt:lpwstr/>
  </property>
  <property fmtid="{D5CDD505-2E9C-101B-9397-08002B2CF9AE}" pid="47" name="FSC#ATSTATECFG@1.1001:SubfileDate">
    <vt:lpwstr/>
  </property>
  <property fmtid="{D5CDD505-2E9C-101B-9397-08002B2CF9AE}" pid="48" name="FSC#ATSTATECFG@1.1001:SubfileSubject">
    <vt:lpwstr/>
  </property>
  <property fmtid="{D5CDD505-2E9C-101B-9397-08002B2CF9AE}" pid="49" name="FSC#ATSTATECFG@1.1001:DepartmentZipCode">
    <vt:lpwstr/>
  </property>
  <property fmtid="{D5CDD505-2E9C-101B-9397-08002B2CF9AE}" pid="50" name="FSC#ATSTATECFG@1.1001:DepartmentCountry">
    <vt:lpwstr/>
  </property>
  <property fmtid="{D5CDD505-2E9C-101B-9397-08002B2CF9AE}" pid="51" name="FSC#ATSTATECFG@1.1001:DepartmentCity">
    <vt:lpwstr/>
  </property>
  <property fmtid="{D5CDD505-2E9C-101B-9397-08002B2CF9AE}" pid="52" name="FSC#ATSTATECFG@1.1001:DepartmentStreet">
    <vt:lpwstr/>
  </property>
  <property fmtid="{D5CDD505-2E9C-101B-9397-08002B2CF9AE}" pid="53" name="FSC#ATSTATECFG@1.1001:DepartmentDVR">
    <vt:lpwstr/>
  </property>
  <property fmtid="{D5CDD505-2E9C-101B-9397-08002B2CF9AE}" pid="54" name="FSC#ATSTATECFG@1.1001:DepartmentUID">
    <vt:lpwstr/>
  </property>
  <property fmtid="{D5CDD505-2E9C-101B-9397-08002B2CF9AE}" pid="55" name="FSC#ATSTATECFG@1.1001:SubfileReference">
    <vt:lpwstr/>
  </property>
  <property fmtid="{D5CDD505-2E9C-101B-9397-08002B2CF9AE}" pid="56" name="FSC#ATSTATECFG@1.1001:Clause">
    <vt:lpwstr/>
  </property>
  <property fmtid="{D5CDD505-2E9C-101B-9397-08002B2CF9AE}" pid="57" name="FSC#ATSTATECFG@1.1001:ApprovedSignature">
    <vt:lpwstr/>
  </property>
  <property fmtid="{D5CDD505-2E9C-101B-9397-08002B2CF9AE}" pid="58" name="FSC#ATSTATECFG@1.1001:BankAccount">
    <vt:lpwstr/>
  </property>
  <property fmtid="{D5CDD505-2E9C-101B-9397-08002B2CF9AE}" pid="59" name="FSC#ATSTATECFG@1.1001:BankAccountOwner">
    <vt:lpwstr/>
  </property>
  <property fmtid="{D5CDD505-2E9C-101B-9397-08002B2CF9AE}" pid="60" name="FSC#ATSTATECFG@1.1001:BankInstitute">
    <vt:lpwstr/>
  </property>
  <property fmtid="{D5CDD505-2E9C-101B-9397-08002B2CF9AE}" pid="61" name="FSC#ATSTATECFG@1.1001:BankAccountID">
    <vt:lpwstr/>
  </property>
  <property fmtid="{D5CDD505-2E9C-101B-9397-08002B2CF9AE}" pid="62" name="FSC#ATSTATECFG@1.1001:BankAccountIBAN">
    <vt:lpwstr/>
  </property>
  <property fmtid="{D5CDD505-2E9C-101B-9397-08002B2CF9AE}" pid="63" name="FSC#ATSTATECFG@1.1001:BankAccountBIC">
    <vt:lpwstr/>
  </property>
  <property fmtid="{D5CDD505-2E9C-101B-9397-08002B2CF9AE}" pid="64" name="FSC#ATSTATECFG@1.1001:BankName">
    <vt:lpwstr/>
  </property>
  <property fmtid="{D5CDD505-2E9C-101B-9397-08002B2CF9AE}" pid="65" name="FSC#COOELAK@1.1001:ObjectAddressees">
    <vt:lpwstr/>
  </property>
  <property fmtid="{D5CDD505-2E9C-101B-9397-08002B2CF9AE}" pid="66" name="FSC#SKCONV@103.510:docname">
    <vt:lpwstr/>
  </property>
  <property fmtid="{D5CDD505-2E9C-101B-9397-08002B2CF9AE}" pid="67" name="FSC#COOSYSTEM@1.1:Container">
    <vt:lpwstr>COO.2182.502.3.379509</vt:lpwstr>
  </property>
  <property fmtid="{D5CDD505-2E9C-101B-9397-08002B2CF9AE}" pid="68" name="FSC#FSCFOLIO@1.1001:docpropproject">
    <vt:lpwstr/>
  </property>
</Properties>
</file>