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"/>
  </p:notesMasterIdLst>
  <p:handoutMasterIdLst>
    <p:handoutMasterId r:id="rId5"/>
  </p:handoutMasterIdLst>
  <p:sldIdLst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F7FF"/>
    <a:srgbClr val="CCFF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5332" autoAdjust="0"/>
  </p:normalViewPr>
  <p:slideViewPr>
    <p:cSldViewPr snapToGrid="0">
      <p:cViewPr varScale="1">
        <p:scale>
          <a:sx n="78" d="100"/>
          <a:sy n="78" d="100"/>
        </p:scale>
        <p:origin x="18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4" d="100"/>
          <a:sy n="64" d="100"/>
        </p:scale>
        <p:origin x="3115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EC43F1-F5CB-421A-95A6-606940F0D3CE}" type="datetimeFigureOut">
              <a:rPr lang="cs-CZ" smtClean="0"/>
              <a:t>14.04.2025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3EF852-8FF3-42EB-BF89-43B9499B8C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83967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E1736C-55D1-4EC8-A916-BD5211B0A07E}" type="datetimeFigureOut">
              <a:rPr lang="cs-CZ" smtClean="0"/>
              <a:t>14.04.2025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B73E7B-904B-4630-A4E3-4F4A1B60520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81363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B73E7B-904B-4630-A4E3-4F4A1B605206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76531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34748-688A-471B-B80E-B1AE601DE0A3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FCB30-C6DE-4EF2-A3AA-B18290E09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743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34748-688A-471B-B80E-B1AE601DE0A3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FCB30-C6DE-4EF2-A3AA-B18290E09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338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34748-688A-471B-B80E-B1AE601DE0A3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FCB30-C6DE-4EF2-A3AA-B18290E09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6942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Úvodní sníme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B0419E-337F-4E81-9395-2954F0569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600" y="3792326"/>
            <a:ext cx="5359400" cy="1098762"/>
          </a:xfrm>
        </p:spPr>
        <p:txBody>
          <a:bodyPr wrap="square" anchor="b">
            <a:spAutoFit/>
          </a:bodyPr>
          <a:lstStyle>
            <a:lvl1pPr>
              <a:defRPr sz="42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6228403-0803-4576-821A-F716449E67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1838" y="5139212"/>
            <a:ext cx="5359400" cy="276999"/>
          </a:xfrm>
        </p:spPr>
        <p:txBody>
          <a:bodyPr wrap="square">
            <a:sp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FEFD5654-21E9-4DBA-AFCD-653E4DC8F5B9}"/>
              </a:ext>
            </a:extLst>
          </p:cNvPr>
          <p:cNvSpPr/>
          <p:nvPr userDrawn="1"/>
        </p:nvSpPr>
        <p:spPr>
          <a:xfrm>
            <a:off x="731838" y="4983957"/>
            <a:ext cx="180181" cy="4571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grpSp>
        <p:nvGrpSpPr>
          <p:cNvPr id="12" name="Grafický objekt 9">
            <a:extLst>
              <a:ext uri="{FF2B5EF4-FFF2-40B4-BE49-F238E27FC236}">
                <a16:creationId xmlns:a16="http://schemas.microsoft.com/office/drawing/2014/main" id="{1D8A866E-2581-445F-9A76-3BB0350C9E5D}"/>
              </a:ext>
            </a:extLst>
          </p:cNvPr>
          <p:cNvGrpSpPr/>
          <p:nvPr/>
        </p:nvGrpSpPr>
        <p:grpSpPr>
          <a:xfrm>
            <a:off x="731838" y="887094"/>
            <a:ext cx="1829054" cy="994727"/>
            <a:chOff x="773493" y="887094"/>
            <a:chExt cx="1829054" cy="994727"/>
          </a:xfrm>
          <a:solidFill>
            <a:srgbClr val="FFFFFF"/>
          </a:solidFill>
        </p:grpSpPr>
        <p:sp>
          <p:nvSpPr>
            <p:cNvPr id="13" name="Volný tvar: obrazec 12">
              <a:extLst>
                <a:ext uri="{FF2B5EF4-FFF2-40B4-BE49-F238E27FC236}">
                  <a16:creationId xmlns:a16="http://schemas.microsoft.com/office/drawing/2014/main" id="{3D7FA773-FD66-40CF-AF03-C7939BFE6290}"/>
                </a:ext>
              </a:extLst>
            </p:cNvPr>
            <p:cNvSpPr/>
            <p:nvPr/>
          </p:nvSpPr>
          <p:spPr>
            <a:xfrm>
              <a:off x="773493" y="1080516"/>
              <a:ext cx="801306" cy="801306"/>
            </a:xfrm>
            <a:custGeom>
              <a:avLst/>
              <a:gdLst>
                <a:gd name="connsiteX0" fmla="*/ 303974 w 801306"/>
                <a:gd name="connsiteY0" fmla="*/ 0 h 801306"/>
                <a:gd name="connsiteX1" fmla="*/ 0 w 801306"/>
                <a:gd name="connsiteY1" fmla="*/ 303974 h 801306"/>
                <a:gd name="connsiteX2" fmla="*/ 497332 w 801306"/>
                <a:gd name="connsiteY2" fmla="*/ 801307 h 801306"/>
                <a:gd name="connsiteX3" fmla="*/ 801307 w 801306"/>
                <a:gd name="connsiteY3" fmla="*/ 497396 h 801306"/>
                <a:gd name="connsiteX4" fmla="*/ 690817 w 801306"/>
                <a:gd name="connsiteY4" fmla="*/ 386905 h 801306"/>
                <a:gd name="connsiteX5" fmla="*/ 497332 w 801306"/>
                <a:gd name="connsiteY5" fmla="*/ 580263 h 801306"/>
                <a:gd name="connsiteX6" fmla="*/ 221043 w 801306"/>
                <a:gd name="connsiteY6" fmla="*/ 303974 h 801306"/>
                <a:gd name="connsiteX7" fmla="*/ 414465 w 801306"/>
                <a:gd name="connsiteY7" fmla="*/ 110617 h 801306"/>
                <a:gd name="connsiteX8" fmla="*/ 303974 w 801306"/>
                <a:gd name="connsiteY8" fmla="*/ 0 h 8013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01306" h="801306">
                  <a:moveTo>
                    <a:pt x="303974" y="0"/>
                  </a:moveTo>
                  <a:lnTo>
                    <a:pt x="0" y="303974"/>
                  </a:lnTo>
                  <a:lnTo>
                    <a:pt x="497332" y="801307"/>
                  </a:lnTo>
                  <a:lnTo>
                    <a:pt x="801307" y="497396"/>
                  </a:lnTo>
                  <a:lnTo>
                    <a:pt x="690817" y="386905"/>
                  </a:lnTo>
                  <a:lnTo>
                    <a:pt x="497332" y="580263"/>
                  </a:lnTo>
                  <a:lnTo>
                    <a:pt x="221043" y="303974"/>
                  </a:lnTo>
                  <a:lnTo>
                    <a:pt x="414465" y="110617"/>
                  </a:lnTo>
                  <a:lnTo>
                    <a:pt x="303974" y="0"/>
                  </a:lnTo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  <p:sp>
          <p:nvSpPr>
            <p:cNvPr id="14" name="Volný tvar: obrazec 13">
              <a:extLst>
                <a:ext uri="{FF2B5EF4-FFF2-40B4-BE49-F238E27FC236}">
                  <a16:creationId xmlns:a16="http://schemas.microsoft.com/office/drawing/2014/main" id="{3AC3A6EC-7D83-4FC6-AE0B-252BB0B672A4}"/>
                </a:ext>
              </a:extLst>
            </p:cNvPr>
            <p:cNvSpPr/>
            <p:nvPr/>
          </p:nvSpPr>
          <p:spPr>
            <a:xfrm>
              <a:off x="1160399" y="887094"/>
              <a:ext cx="607885" cy="607949"/>
            </a:xfrm>
            <a:custGeom>
              <a:avLst/>
              <a:gdLst>
                <a:gd name="connsiteX0" fmla="*/ 0 w 607885"/>
                <a:gd name="connsiteY0" fmla="*/ 497396 h 607949"/>
                <a:gd name="connsiteX1" fmla="*/ 110427 w 607885"/>
                <a:gd name="connsiteY1" fmla="*/ 607949 h 607949"/>
                <a:gd name="connsiteX2" fmla="*/ 303911 w 607885"/>
                <a:gd name="connsiteY2" fmla="*/ 414528 h 607949"/>
                <a:gd name="connsiteX3" fmla="*/ 497332 w 607885"/>
                <a:gd name="connsiteY3" fmla="*/ 607949 h 607949"/>
                <a:gd name="connsiteX4" fmla="*/ 607886 w 607885"/>
                <a:gd name="connsiteY4" fmla="*/ 497396 h 607949"/>
                <a:gd name="connsiteX5" fmla="*/ 110427 w 607885"/>
                <a:gd name="connsiteY5" fmla="*/ 0 h 607949"/>
                <a:gd name="connsiteX6" fmla="*/ 0 w 607885"/>
                <a:gd name="connsiteY6" fmla="*/ 110554 h 607949"/>
                <a:gd name="connsiteX7" fmla="*/ 193357 w 607885"/>
                <a:gd name="connsiteY7" fmla="*/ 303975 h 607949"/>
                <a:gd name="connsiteX8" fmla="*/ 0 w 607885"/>
                <a:gd name="connsiteY8" fmla="*/ 497396 h 607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07885" h="607949">
                  <a:moveTo>
                    <a:pt x="0" y="497396"/>
                  </a:moveTo>
                  <a:lnTo>
                    <a:pt x="110427" y="607949"/>
                  </a:lnTo>
                  <a:lnTo>
                    <a:pt x="303911" y="414528"/>
                  </a:lnTo>
                  <a:lnTo>
                    <a:pt x="497332" y="607949"/>
                  </a:lnTo>
                  <a:lnTo>
                    <a:pt x="607886" y="497396"/>
                  </a:lnTo>
                  <a:lnTo>
                    <a:pt x="110427" y="0"/>
                  </a:lnTo>
                  <a:lnTo>
                    <a:pt x="0" y="110554"/>
                  </a:lnTo>
                  <a:lnTo>
                    <a:pt x="193357" y="303975"/>
                  </a:lnTo>
                  <a:lnTo>
                    <a:pt x="0" y="497396"/>
                  </a:lnTo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  <p:sp>
          <p:nvSpPr>
            <p:cNvPr id="15" name="Volný tvar: obrazec 14">
              <a:extLst>
                <a:ext uri="{FF2B5EF4-FFF2-40B4-BE49-F238E27FC236}">
                  <a16:creationId xmlns:a16="http://schemas.microsoft.com/office/drawing/2014/main" id="{26B7C034-EF00-44FE-A462-A9BE7E779C7E}"/>
                </a:ext>
              </a:extLst>
            </p:cNvPr>
            <p:cNvSpPr/>
            <p:nvPr/>
          </p:nvSpPr>
          <p:spPr>
            <a:xfrm>
              <a:off x="1657604" y="1577911"/>
              <a:ext cx="62801" cy="96075"/>
            </a:xfrm>
            <a:custGeom>
              <a:avLst/>
              <a:gdLst>
                <a:gd name="connsiteX0" fmla="*/ 62801 w 62801"/>
                <a:gd name="connsiteY0" fmla="*/ 0 h 96075"/>
                <a:gd name="connsiteX1" fmla="*/ 62801 w 62801"/>
                <a:gd name="connsiteY1" fmla="*/ 10668 h 96075"/>
                <a:gd name="connsiteX2" fmla="*/ 37592 w 62801"/>
                <a:gd name="connsiteY2" fmla="*/ 10668 h 96075"/>
                <a:gd name="connsiteX3" fmla="*/ 37592 w 62801"/>
                <a:gd name="connsiteY3" fmla="*/ 96075 h 96075"/>
                <a:gd name="connsiteX4" fmla="*/ 25273 w 62801"/>
                <a:gd name="connsiteY4" fmla="*/ 96075 h 96075"/>
                <a:gd name="connsiteX5" fmla="*/ 25273 w 62801"/>
                <a:gd name="connsiteY5" fmla="*/ 10668 h 96075"/>
                <a:gd name="connsiteX6" fmla="*/ 0 w 62801"/>
                <a:gd name="connsiteY6" fmla="*/ 10668 h 96075"/>
                <a:gd name="connsiteX7" fmla="*/ 0 w 62801"/>
                <a:gd name="connsiteY7" fmla="*/ 0 h 96075"/>
                <a:gd name="connsiteX8" fmla="*/ 62801 w 62801"/>
                <a:gd name="connsiteY8" fmla="*/ 0 h 96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2801" h="96075">
                  <a:moveTo>
                    <a:pt x="62801" y="0"/>
                  </a:moveTo>
                  <a:lnTo>
                    <a:pt x="62801" y="10668"/>
                  </a:lnTo>
                  <a:lnTo>
                    <a:pt x="37592" y="10668"/>
                  </a:lnTo>
                  <a:lnTo>
                    <a:pt x="37592" y="96075"/>
                  </a:lnTo>
                  <a:lnTo>
                    <a:pt x="25273" y="96075"/>
                  </a:lnTo>
                  <a:lnTo>
                    <a:pt x="25273" y="10668"/>
                  </a:lnTo>
                  <a:lnTo>
                    <a:pt x="0" y="10668"/>
                  </a:lnTo>
                  <a:lnTo>
                    <a:pt x="0" y="0"/>
                  </a:lnTo>
                  <a:lnTo>
                    <a:pt x="62801" y="0"/>
                  </a:lnTo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  <p:sp>
          <p:nvSpPr>
            <p:cNvPr id="16" name="Volný tvar: obrazec 15">
              <a:extLst>
                <a:ext uri="{FF2B5EF4-FFF2-40B4-BE49-F238E27FC236}">
                  <a16:creationId xmlns:a16="http://schemas.microsoft.com/office/drawing/2014/main" id="{A07EFAE1-3980-461D-95C0-44E82D6EDC99}"/>
                </a:ext>
              </a:extLst>
            </p:cNvPr>
            <p:cNvSpPr/>
            <p:nvPr/>
          </p:nvSpPr>
          <p:spPr>
            <a:xfrm>
              <a:off x="1737741" y="1577911"/>
              <a:ext cx="50291" cy="96075"/>
            </a:xfrm>
            <a:custGeom>
              <a:avLst/>
              <a:gdLst>
                <a:gd name="connsiteX0" fmla="*/ 0 w 50291"/>
                <a:gd name="connsiteY0" fmla="*/ 96075 h 96075"/>
                <a:gd name="connsiteX1" fmla="*/ 0 w 50291"/>
                <a:gd name="connsiteY1" fmla="*/ 0 h 96075"/>
                <a:gd name="connsiteX2" fmla="*/ 49530 w 50291"/>
                <a:gd name="connsiteY2" fmla="*/ 0 h 96075"/>
                <a:gd name="connsiteX3" fmla="*/ 49530 w 50291"/>
                <a:gd name="connsiteY3" fmla="*/ 10668 h 96075"/>
                <a:gd name="connsiteX4" fmla="*/ 12255 w 50291"/>
                <a:gd name="connsiteY4" fmla="*/ 10668 h 96075"/>
                <a:gd name="connsiteX5" fmla="*/ 12255 w 50291"/>
                <a:gd name="connsiteY5" fmla="*/ 41529 h 96075"/>
                <a:gd name="connsiteX6" fmla="*/ 46863 w 50291"/>
                <a:gd name="connsiteY6" fmla="*/ 41529 h 96075"/>
                <a:gd name="connsiteX7" fmla="*/ 46863 w 50291"/>
                <a:gd name="connsiteY7" fmla="*/ 52134 h 96075"/>
                <a:gd name="connsiteX8" fmla="*/ 12255 w 50291"/>
                <a:gd name="connsiteY8" fmla="*/ 52134 h 96075"/>
                <a:gd name="connsiteX9" fmla="*/ 12255 w 50291"/>
                <a:gd name="connsiteY9" fmla="*/ 85344 h 96075"/>
                <a:gd name="connsiteX10" fmla="*/ 50292 w 50291"/>
                <a:gd name="connsiteY10" fmla="*/ 85344 h 96075"/>
                <a:gd name="connsiteX11" fmla="*/ 50292 w 50291"/>
                <a:gd name="connsiteY11" fmla="*/ 96075 h 96075"/>
                <a:gd name="connsiteX12" fmla="*/ 0 w 50291"/>
                <a:gd name="connsiteY12" fmla="*/ 96075 h 96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291" h="96075">
                  <a:moveTo>
                    <a:pt x="0" y="96075"/>
                  </a:moveTo>
                  <a:lnTo>
                    <a:pt x="0" y="0"/>
                  </a:lnTo>
                  <a:lnTo>
                    <a:pt x="49530" y="0"/>
                  </a:lnTo>
                  <a:lnTo>
                    <a:pt x="49530" y="10668"/>
                  </a:lnTo>
                  <a:lnTo>
                    <a:pt x="12255" y="10668"/>
                  </a:lnTo>
                  <a:lnTo>
                    <a:pt x="12255" y="41529"/>
                  </a:lnTo>
                  <a:lnTo>
                    <a:pt x="46863" y="41529"/>
                  </a:lnTo>
                  <a:lnTo>
                    <a:pt x="46863" y="52134"/>
                  </a:lnTo>
                  <a:lnTo>
                    <a:pt x="12255" y="52134"/>
                  </a:lnTo>
                  <a:lnTo>
                    <a:pt x="12255" y="85344"/>
                  </a:lnTo>
                  <a:lnTo>
                    <a:pt x="50292" y="85344"/>
                  </a:lnTo>
                  <a:lnTo>
                    <a:pt x="50292" y="96075"/>
                  </a:lnTo>
                  <a:lnTo>
                    <a:pt x="0" y="96075"/>
                  </a:lnTo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  <p:sp>
          <p:nvSpPr>
            <p:cNvPr id="17" name="Volný tvar: obrazec 16">
              <a:extLst>
                <a:ext uri="{FF2B5EF4-FFF2-40B4-BE49-F238E27FC236}">
                  <a16:creationId xmlns:a16="http://schemas.microsoft.com/office/drawing/2014/main" id="{9430E092-C6D7-474F-A036-CA66AC282B39}"/>
                </a:ext>
              </a:extLst>
            </p:cNvPr>
            <p:cNvSpPr/>
            <p:nvPr/>
          </p:nvSpPr>
          <p:spPr>
            <a:xfrm>
              <a:off x="1804860" y="1575816"/>
              <a:ext cx="57476" cy="100076"/>
            </a:xfrm>
            <a:custGeom>
              <a:avLst/>
              <a:gdLst>
                <a:gd name="connsiteX0" fmla="*/ 43307 w 57476"/>
                <a:gd name="connsiteY0" fmla="*/ 28575 h 100076"/>
                <a:gd name="connsiteX1" fmla="*/ 40513 w 57476"/>
                <a:gd name="connsiteY1" fmla="*/ 14605 h 100076"/>
                <a:gd name="connsiteX2" fmla="*/ 29782 w 57476"/>
                <a:gd name="connsiteY2" fmla="*/ 10477 h 100076"/>
                <a:gd name="connsiteX3" fmla="*/ 15240 w 57476"/>
                <a:gd name="connsiteY3" fmla="*/ 17907 h 100076"/>
                <a:gd name="connsiteX4" fmla="*/ 12510 w 57476"/>
                <a:gd name="connsiteY4" fmla="*/ 37910 h 100076"/>
                <a:gd name="connsiteX5" fmla="*/ 12510 w 57476"/>
                <a:gd name="connsiteY5" fmla="*/ 63564 h 100076"/>
                <a:gd name="connsiteX6" fmla="*/ 29654 w 57476"/>
                <a:gd name="connsiteY6" fmla="*/ 89852 h 100076"/>
                <a:gd name="connsiteX7" fmla="*/ 44831 w 57476"/>
                <a:gd name="connsiteY7" fmla="*/ 69723 h 100076"/>
                <a:gd name="connsiteX8" fmla="*/ 57467 w 57476"/>
                <a:gd name="connsiteY8" fmla="*/ 69723 h 100076"/>
                <a:gd name="connsiteX9" fmla="*/ 30353 w 57476"/>
                <a:gd name="connsiteY9" fmla="*/ 100076 h 100076"/>
                <a:gd name="connsiteX10" fmla="*/ 0 w 57476"/>
                <a:gd name="connsiteY10" fmla="*/ 62039 h 100076"/>
                <a:gd name="connsiteX11" fmla="*/ 0 w 57476"/>
                <a:gd name="connsiteY11" fmla="*/ 34861 h 100076"/>
                <a:gd name="connsiteX12" fmla="*/ 30924 w 57476"/>
                <a:gd name="connsiteY12" fmla="*/ 0 h 100076"/>
                <a:gd name="connsiteX13" fmla="*/ 56070 w 57476"/>
                <a:gd name="connsiteY13" fmla="*/ 28511 h 100076"/>
                <a:gd name="connsiteX14" fmla="*/ 43307 w 57476"/>
                <a:gd name="connsiteY14" fmla="*/ 28511 h 1000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7476" h="100076">
                  <a:moveTo>
                    <a:pt x="43307" y="28575"/>
                  </a:moveTo>
                  <a:cubicBezTo>
                    <a:pt x="43434" y="23114"/>
                    <a:pt x="43053" y="17653"/>
                    <a:pt x="40513" y="14605"/>
                  </a:cubicBezTo>
                  <a:cubicBezTo>
                    <a:pt x="38036" y="11557"/>
                    <a:pt x="32321" y="10477"/>
                    <a:pt x="29782" y="10477"/>
                  </a:cubicBezTo>
                  <a:cubicBezTo>
                    <a:pt x="19621" y="10477"/>
                    <a:pt x="15685" y="16574"/>
                    <a:pt x="15240" y="17907"/>
                  </a:cubicBezTo>
                  <a:cubicBezTo>
                    <a:pt x="14922" y="18986"/>
                    <a:pt x="12510" y="21399"/>
                    <a:pt x="12510" y="37910"/>
                  </a:cubicBezTo>
                  <a:lnTo>
                    <a:pt x="12510" y="63564"/>
                  </a:lnTo>
                  <a:cubicBezTo>
                    <a:pt x="12510" y="87058"/>
                    <a:pt x="20257" y="89852"/>
                    <a:pt x="29654" y="89852"/>
                  </a:cubicBezTo>
                  <a:cubicBezTo>
                    <a:pt x="33338" y="89852"/>
                    <a:pt x="44577" y="88519"/>
                    <a:pt x="44831" y="69723"/>
                  </a:cubicBezTo>
                  <a:lnTo>
                    <a:pt x="57467" y="69723"/>
                  </a:lnTo>
                  <a:cubicBezTo>
                    <a:pt x="57975" y="100076"/>
                    <a:pt x="36639" y="100076"/>
                    <a:pt x="30353" y="100076"/>
                  </a:cubicBezTo>
                  <a:cubicBezTo>
                    <a:pt x="18415" y="100076"/>
                    <a:pt x="0" y="99251"/>
                    <a:pt x="0" y="62039"/>
                  </a:cubicBezTo>
                  <a:lnTo>
                    <a:pt x="0" y="34861"/>
                  </a:lnTo>
                  <a:cubicBezTo>
                    <a:pt x="0" y="7747"/>
                    <a:pt x="12001" y="0"/>
                    <a:pt x="30924" y="0"/>
                  </a:cubicBezTo>
                  <a:cubicBezTo>
                    <a:pt x="49911" y="0"/>
                    <a:pt x="57213" y="9843"/>
                    <a:pt x="56070" y="28511"/>
                  </a:cubicBezTo>
                  <a:lnTo>
                    <a:pt x="43307" y="28511"/>
                  </a:lnTo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  <p:sp>
          <p:nvSpPr>
            <p:cNvPr id="18" name="Volný tvar: obrazec 17">
              <a:extLst>
                <a:ext uri="{FF2B5EF4-FFF2-40B4-BE49-F238E27FC236}">
                  <a16:creationId xmlns:a16="http://schemas.microsoft.com/office/drawing/2014/main" id="{72A82114-DB08-4255-95B6-FC6A04E6BF21}"/>
                </a:ext>
              </a:extLst>
            </p:cNvPr>
            <p:cNvSpPr/>
            <p:nvPr/>
          </p:nvSpPr>
          <p:spPr>
            <a:xfrm>
              <a:off x="1882520" y="1577911"/>
              <a:ext cx="58102" cy="96075"/>
            </a:xfrm>
            <a:custGeom>
              <a:avLst/>
              <a:gdLst>
                <a:gd name="connsiteX0" fmla="*/ 0 w 58102"/>
                <a:gd name="connsiteY0" fmla="*/ 96075 h 96075"/>
                <a:gd name="connsiteX1" fmla="*/ 0 w 58102"/>
                <a:gd name="connsiteY1" fmla="*/ 0 h 96075"/>
                <a:gd name="connsiteX2" fmla="*/ 12192 w 58102"/>
                <a:gd name="connsiteY2" fmla="*/ 0 h 96075"/>
                <a:gd name="connsiteX3" fmla="*/ 12192 w 58102"/>
                <a:gd name="connsiteY3" fmla="*/ 41529 h 96075"/>
                <a:gd name="connsiteX4" fmla="*/ 45847 w 58102"/>
                <a:gd name="connsiteY4" fmla="*/ 41529 h 96075"/>
                <a:gd name="connsiteX5" fmla="*/ 45847 w 58102"/>
                <a:gd name="connsiteY5" fmla="*/ 0 h 96075"/>
                <a:gd name="connsiteX6" fmla="*/ 58102 w 58102"/>
                <a:gd name="connsiteY6" fmla="*/ 0 h 96075"/>
                <a:gd name="connsiteX7" fmla="*/ 58102 w 58102"/>
                <a:gd name="connsiteY7" fmla="*/ 96075 h 96075"/>
                <a:gd name="connsiteX8" fmla="*/ 45847 w 58102"/>
                <a:gd name="connsiteY8" fmla="*/ 96075 h 96075"/>
                <a:gd name="connsiteX9" fmla="*/ 45847 w 58102"/>
                <a:gd name="connsiteY9" fmla="*/ 52134 h 96075"/>
                <a:gd name="connsiteX10" fmla="*/ 12192 w 58102"/>
                <a:gd name="connsiteY10" fmla="*/ 52134 h 96075"/>
                <a:gd name="connsiteX11" fmla="*/ 12192 w 58102"/>
                <a:gd name="connsiteY11" fmla="*/ 96075 h 96075"/>
                <a:gd name="connsiteX12" fmla="*/ 0 w 58102"/>
                <a:gd name="connsiteY12" fmla="*/ 96075 h 96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8102" h="96075">
                  <a:moveTo>
                    <a:pt x="0" y="96075"/>
                  </a:moveTo>
                  <a:lnTo>
                    <a:pt x="0" y="0"/>
                  </a:lnTo>
                  <a:lnTo>
                    <a:pt x="12192" y="0"/>
                  </a:lnTo>
                  <a:lnTo>
                    <a:pt x="12192" y="41529"/>
                  </a:lnTo>
                  <a:lnTo>
                    <a:pt x="45847" y="41529"/>
                  </a:lnTo>
                  <a:lnTo>
                    <a:pt x="45847" y="0"/>
                  </a:lnTo>
                  <a:lnTo>
                    <a:pt x="58102" y="0"/>
                  </a:lnTo>
                  <a:lnTo>
                    <a:pt x="58102" y="96075"/>
                  </a:lnTo>
                  <a:lnTo>
                    <a:pt x="45847" y="96075"/>
                  </a:lnTo>
                  <a:lnTo>
                    <a:pt x="45847" y="52134"/>
                  </a:lnTo>
                  <a:lnTo>
                    <a:pt x="12192" y="52134"/>
                  </a:lnTo>
                  <a:lnTo>
                    <a:pt x="12192" y="96075"/>
                  </a:lnTo>
                  <a:lnTo>
                    <a:pt x="0" y="96075"/>
                  </a:lnTo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  <p:sp>
          <p:nvSpPr>
            <p:cNvPr id="19" name="Volný tvar: obrazec 18">
              <a:extLst>
                <a:ext uri="{FF2B5EF4-FFF2-40B4-BE49-F238E27FC236}">
                  <a16:creationId xmlns:a16="http://schemas.microsoft.com/office/drawing/2014/main" id="{DA0657CC-20D8-4F71-98CB-224A6462B510}"/>
                </a:ext>
              </a:extLst>
            </p:cNvPr>
            <p:cNvSpPr/>
            <p:nvPr/>
          </p:nvSpPr>
          <p:spPr>
            <a:xfrm>
              <a:off x="1963927" y="1577911"/>
              <a:ext cx="65849" cy="96075"/>
            </a:xfrm>
            <a:custGeom>
              <a:avLst/>
              <a:gdLst>
                <a:gd name="connsiteX0" fmla="*/ 65849 w 65849"/>
                <a:gd name="connsiteY0" fmla="*/ 0 h 96075"/>
                <a:gd name="connsiteX1" fmla="*/ 65849 w 65849"/>
                <a:gd name="connsiteY1" fmla="*/ 96075 h 96075"/>
                <a:gd name="connsiteX2" fmla="*/ 49022 w 65849"/>
                <a:gd name="connsiteY2" fmla="*/ 96075 h 96075"/>
                <a:gd name="connsiteX3" fmla="*/ 11176 w 65849"/>
                <a:gd name="connsiteY3" fmla="*/ 12763 h 96075"/>
                <a:gd name="connsiteX4" fmla="*/ 10922 w 65849"/>
                <a:gd name="connsiteY4" fmla="*/ 12763 h 96075"/>
                <a:gd name="connsiteX5" fmla="*/ 10922 w 65849"/>
                <a:gd name="connsiteY5" fmla="*/ 96075 h 96075"/>
                <a:gd name="connsiteX6" fmla="*/ 0 w 65849"/>
                <a:gd name="connsiteY6" fmla="*/ 96075 h 96075"/>
                <a:gd name="connsiteX7" fmla="*/ 0 w 65849"/>
                <a:gd name="connsiteY7" fmla="*/ 0 h 96075"/>
                <a:gd name="connsiteX8" fmla="*/ 17336 w 65849"/>
                <a:gd name="connsiteY8" fmla="*/ 0 h 96075"/>
                <a:gd name="connsiteX9" fmla="*/ 54674 w 65849"/>
                <a:gd name="connsiteY9" fmla="*/ 82169 h 96075"/>
                <a:gd name="connsiteX10" fmla="*/ 54991 w 65849"/>
                <a:gd name="connsiteY10" fmla="*/ 82169 h 96075"/>
                <a:gd name="connsiteX11" fmla="*/ 54991 w 65849"/>
                <a:gd name="connsiteY11" fmla="*/ 0 h 96075"/>
                <a:gd name="connsiteX12" fmla="*/ 65849 w 65849"/>
                <a:gd name="connsiteY12" fmla="*/ 0 h 96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5849" h="96075">
                  <a:moveTo>
                    <a:pt x="65849" y="0"/>
                  </a:moveTo>
                  <a:lnTo>
                    <a:pt x="65849" y="96075"/>
                  </a:lnTo>
                  <a:lnTo>
                    <a:pt x="49022" y="96075"/>
                  </a:lnTo>
                  <a:lnTo>
                    <a:pt x="11176" y="12763"/>
                  </a:lnTo>
                  <a:lnTo>
                    <a:pt x="10922" y="12763"/>
                  </a:lnTo>
                  <a:lnTo>
                    <a:pt x="10922" y="96075"/>
                  </a:lnTo>
                  <a:lnTo>
                    <a:pt x="0" y="96075"/>
                  </a:lnTo>
                  <a:lnTo>
                    <a:pt x="0" y="0"/>
                  </a:lnTo>
                  <a:lnTo>
                    <a:pt x="17336" y="0"/>
                  </a:lnTo>
                  <a:lnTo>
                    <a:pt x="54674" y="82169"/>
                  </a:lnTo>
                  <a:lnTo>
                    <a:pt x="54991" y="82169"/>
                  </a:lnTo>
                  <a:lnTo>
                    <a:pt x="54991" y="0"/>
                  </a:lnTo>
                  <a:lnTo>
                    <a:pt x="65849" y="0"/>
                  </a:lnTo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  <p:sp>
          <p:nvSpPr>
            <p:cNvPr id="20" name="Volný tvar: obrazec 19">
              <a:extLst>
                <a:ext uri="{FF2B5EF4-FFF2-40B4-BE49-F238E27FC236}">
                  <a16:creationId xmlns:a16="http://schemas.microsoft.com/office/drawing/2014/main" id="{37FC936E-43C4-41B6-BE8F-FC9466EFD75B}"/>
                </a:ext>
              </a:extLst>
            </p:cNvPr>
            <p:cNvSpPr/>
            <p:nvPr/>
          </p:nvSpPr>
          <p:spPr>
            <a:xfrm>
              <a:off x="2052002" y="1575942"/>
              <a:ext cx="60325" cy="99949"/>
            </a:xfrm>
            <a:custGeom>
              <a:avLst/>
              <a:gdLst>
                <a:gd name="connsiteX0" fmla="*/ 47815 w 60325"/>
                <a:gd name="connsiteY0" fmla="*/ 63437 h 99949"/>
                <a:gd name="connsiteX1" fmla="*/ 47815 w 60325"/>
                <a:gd name="connsiteY1" fmla="*/ 30988 h 99949"/>
                <a:gd name="connsiteX2" fmla="*/ 30163 w 60325"/>
                <a:gd name="connsiteY2" fmla="*/ 10224 h 99949"/>
                <a:gd name="connsiteX3" fmla="*/ 12446 w 60325"/>
                <a:gd name="connsiteY3" fmla="*/ 30988 h 99949"/>
                <a:gd name="connsiteX4" fmla="*/ 12446 w 60325"/>
                <a:gd name="connsiteY4" fmla="*/ 63437 h 99949"/>
                <a:gd name="connsiteX5" fmla="*/ 30163 w 60325"/>
                <a:gd name="connsiteY5" fmla="*/ 89726 h 99949"/>
                <a:gd name="connsiteX6" fmla="*/ 47815 w 60325"/>
                <a:gd name="connsiteY6" fmla="*/ 63437 h 99949"/>
                <a:gd name="connsiteX7" fmla="*/ 0 w 60325"/>
                <a:gd name="connsiteY7" fmla="*/ 62865 h 99949"/>
                <a:gd name="connsiteX8" fmla="*/ 0 w 60325"/>
                <a:gd name="connsiteY8" fmla="*/ 31369 h 99949"/>
                <a:gd name="connsiteX9" fmla="*/ 30163 w 60325"/>
                <a:gd name="connsiteY9" fmla="*/ 0 h 99949"/>
                <a:gd name="connsiteX10" fmla="*/ 60325 w 60325"/>
                <a:gd name="connsiteY10" fmla="*/ 31369 h 99949"/>
                <a:gd name="connsiteX11" fmla="*/ 60325 w 60325"/>
                <a:gd name="connsiteY11" fmla="*/ 62865 h 99949"/>
                <a:gd name="connsiteX12" fmla="*/ 30163 w 60325"/>
                <a:gd name="connsiteY12" fmla="*/ 99949 h 99949"/>
                <a:gd name="connsiteX13" fmla="*/ 0 w 60325"/>
                <a:gd name="connsiteY13" fmla="*/ 62865 h 99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0325" h="99949">
                  <a:moveTo>
                    <a:pt x="47815" y="63437"/>
                  </a:moveTo>
                  <a:lnTo>
                    <a:pt x="47815" y="30988"/>
                  </a:lnTo>
                  <a:cubicBezTo>
                    <a:pt x="47815" y="10859"/>
                    <a:pt x="33973" y="10224"/>
                    <a:pt x="30163" y="10224"/>
                  </a:cubicBezTo>
                  <a:cubicBezTo>
                    <a:pt x="26289" y="10224"/>
                    <a:pt x="12446" y="10859"/>
                    <a:pt x="12446" y="30988"/>
                  </a:cubicBezTo>
                  <a:lnTo>
                    <a:pt x="12446" y="63437"/>
                  </a:lnTo>
                  <a:cubicBezTo>
                    <a:pt x="12446" y="84455"/>
                    <a:pt x="18542" y="89726"/>
                    <a:pt x="30163" y="89726"/>
                  </a:cubicBezTo>
                  <a:cubicBezTo>
                    <a:pt x="41720" y="89726"/>
                    <a:pt x="47815" y="84455"/>
                    <a:pt x="47815" y="63437"/>
                  </a:cubicBezTo>
                  <a:moveTo>
                    <a:pt x="0" y="62865"/>
                  </a:moveTo>
                  <a:lnTo>
                    <a:pt x="0" y="31369"/>
                  </a:lnTo>
                  <a:cubicBezTo>
                    <a:pt x="0" y="12256"/>
                    <a:pt x="9843" y="0"/>
                    <a:pt x="30163" y="0"/>
                  </a:cubicBezTo>
                  <a:cubicBezTo>
                    <a:pt x="50546" y="0"/>
                    <a:pt x="60325" y="12256"/>
                    <a:pt x="60325" y="31369"/>
                  </a:cubicBezTo>
                  <a:lnTo>
                    <a:pt x="60325" y="62865"/>
                  </a:lnTo>
                  <a:cubicBezTo>
                    <a:pt x="60325" y="89471"/>
                    <a:pt x="50546" y="99949"/>
                    <a:pt x="30163" y="99949"/>
                  </a:cubicBezTo>
                  <a:cubicBezTo>
                    <a:pt x="9843" y="100013"/>
                    <a:pt x="0" y="89471"/>
                    <a:pt x="0" y="62865"/>
                  </a:cubicBezTo>
                  <a:close/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  <p:sp>
          <p:nvSpPr>
            <p:cNvPr id="21" name="Volný tvar: obrazec 20">
              <a:extLst>
                <a:ext uri="{FF2B5EF4-FFF2-40B4-BE49-F238E27FC236}">
                  <a16:creationId xmlns:a16="http://schemas.microsoft.com/office/drawing/2014/main" id="{2DF60688-A3C7-4900-AD71-08C34EDF7177}"/>
                </a:ext>
              </a:extLst>
            </p:cNvPr>
            <p:cNvSpPr/>
            <p:nvPr/>
          </p:nvSpPr>
          <p:spPr>
            <a:xfrm>
              <a:off x="2134489" y="1577911"/>
              <a:ext cx="47434" cy="96075"/>
            </a:xfrm>
            <a:custGeom>
              <a:avLst/>
              <a:gdLst>
                <a:gd name="connsiteX0" fmla="*/ 0 w 47434"/>
                <a:gd name="connsiteY0" fmla="*/ 96075 h 96075"/>
                <a:gd name="connsiteX1" fmla="*/ 0 w 47434"/>
                <a:gd name="connsiteY1" fmla="*/ 0 h 96075"/>
                <a:gd name="connsiteX2" fmla="*/ 12192 w 47434"/>
                <a:gd name="connsiteY2" fmla="*/ 0 h 96075"/>
                <a:gd name="connsiteX3" fmla="*/ 12192 w 47434"/>
                <a:gd name="connsiteY3" fmla="*/ 85344 h 96075"/>
                <a:gd name="connsiteX4" fmla="*/ 47434 w 47434"/>
                <a:gd name="connsiteY4" fmla="*/ 85344 h 96075"/>
                <a:gd name="connsiteX5" fmla="*/ 47434 w 47434"/>
                <a:gd name="connsiteY5" fmla="*/ 96075 h 96075"/>
                <a:gd name="connsiteX6" fmla="*/ 0 w 47434"/>
                <a:gd name="connsiteY6" fmla="*/ 96075 h 96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7434" h="96075">
                  <a:moveTo>
                    <a:pt x="0" y="96075"/>
                  </a:moveTo>
                  <a:lnTo>
                    <a:pt x="0" y="0"/>
                  </a:lnTo>
                  <a:lnTo>
                    <a:pt x="12192" y="0"/>
                  </a:lnTo>
                  <a:lnTo>
                    <a:pt x="12192" y="85344"/>
                  </a:lnTo>
                  <a:lnTo>
                    <a:pt x="47434" y="85344"/>
                  </a:lnTo>
                  <a:lnTo>
                    <a:pt x="47434" y="96075"/>
                  </a:lnTo>
                  <a:lnTo>
                    <a:pt x="0" y="96075"/>
                  </a:lnTo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  <p:sp>
          <p:nvSpPr>
            <p:cNvPr id="22" name="Volný tvar: obrazec 21">
              <a:extLst>
                <a:ext uri="{FF2B5EF4-FFF2-40B4-BE49-F238E27FC236}">
                  <a16:creationId xmlns:a16="http://schemas.microsoft.com/office/drawing/2014/main" id="{4630602F-EA27-4749-B4E1-08C8CE416599}"/>
                </a:ext>
              </a:extLst>
            </p:cNvPr>
            <p:cNvSpPr/>
            <p:nvPr/>
          </p:nvSpPr>
          <p:spPr>
            <a:xfrm>
              <a:off x="2196782" y="1575942"/>
              <a:ext cx="60388" cy="99949"/>
            </a:xfrm>
            <a:custGeom>
              <a:avLst/>
              <a:gdLst>
                <a:gd name="connsiteX0" fmla="*/ 47815 w 60388"/>
                <a:gd name="connsiteY0" fmla="*/ 63437 h 99949"/>
                <a:gd name="connsiteX1" fmla="*/ 47815 w 60388"/>
                <a:gd name="connsiteY1" fmla="*/ 30988 h 99949"/>
                <a:gd name="connsiteX2" fmla="*/ 30226 w 60388"/>
                <a:gd name="connsiteY2" fmla="*/ 10224 h 99949"/>
                <a:gd name="connsiteX3" fmla="*/ 12446 w 60388"/>
                <a:gd name="connsiteY3" fmla="*/ 30988 h 99949"/>
                <a:gd name="connsiteX4" fmla="*/ 12446 w 60388"/>
                <a:gd name="connsiteY4" fmla="*/ 63437 h 99949"/>
                <a:gd name="connsiteX5" fmla="*/ 30226 w 60388"/>
                <a:gd name="connsiteY5" fmla="*/ 89726 h 99949"/>
                <a:gd name="connsiteX6" fmla="*/ 47815 w 60388"/>
                <a:gd name="connsiteY6" fmla="*/ 63437 h 99949"/>
                <a:gd name="connsiteX7" fmla="*/ 0 w 60388"/>
                <a:gd name="connsiteY7" fmla="*/ 62865 h 99949"/>
                <a:gd name="connsiteX8" fmla="*/ 0 w 60388"/>
                <a:gd name="connsiteY8" fmla="*/ 31369 h 99949"/>
                <a:gd name="connsiteX9" fmla="*/ 30226 w 60388"/>
                <a:gd name="connsiteY9" fmla="*/ 0 h 99949"/>
                <a:gd name="connsiteX10" fmla="*/ 60388 w 60388"/>
                <a:gd name="connsiteY10" fmla="*/ 31369 h 99949"/>
                <a:gd name="connsiteX11" fmla="*/ 60388 w 60388"/>
                <a:gd name="connsiteY11" fmla="*/ 62865 h 99949"/>
                <a:gd name="connsiteX12" fmla="*/ 30226 w 60388"/>
                <a:gd name="connsiteY12" fmla="*/ 99949 h 99949"/>
                <a:gd name="connsiteX13" fmla="*/ 0 w 60388"/>
                <a:gd name="connsiteY13" fmla="*/ 62865 h 99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0388" h="99949">
                  <a:moveTo>
                    <a:pt x="47815" y="63437"/>
                  </a:moveTo>
                  <a:lnTo>
                    <a:pt x="47815" y="30988"/>
                  </a:lnTo>
                  <a:cubicBezTo>
                    <a:pt x="47815" y="10859"/>
                    <a:pt x="34099" y="10224"/>
                    <a:pt x="30226" y="10224"/>
                  </a:cubicBezTo>
                  <a:cubicBezTo>
                    <a:pt x="26352" y="10224"/>
                    <a:pt x="12446" y="10859"/>
                    <a:pt x="12446" y="30988"/>
                  </a:cubicBezTo>
                  <a:lnTo>
                    <a:pt x="12446" y="63437"/>
                  </a:lnTo>
                  <a:cubicBezTo>
                    <a:pt x="12446" y="84455"/>
                    <a:pt x="18605" y="89726"/>
                    <a:pt x="30226" y="89726"/>
                  </a:cubicBezTo>
                  <a:cubicBezTo>
                    <a:pt x="41719" y="89726"/>
                    <a:pt x="47815" y="84455"/>
                    <a:pt x="47815" y="63437"/>
                  </a:cubicBezTo>
                  <a:moveTo>
                    <a:pt x="0" y="62865"/>
                  </a:moveTo>
                  <a:lnTo>
                    <a:pt x="0" y="31369"/>
                  </a:lnTo>
                  <a:cubicBezTo>
                    <a:pt x="0" y="12256"/>
                    <a:pt x="9906" y="0"/>
                    <a:pt x="30226" y="0"/>
                  </a:cubicBezTo>
                  <a:cubicBezTo>
                    <a:pt x="50610" y="0"/>
                    <a:pt x="60388" y="12256"/>
                    <a:pt x="60388" y="31369"/>
                  </a:cubicBezTo>
                  <a:lnTo>
                    <a:pt x="60388" y="62865"/>
                  </a:lnTo>
                  <a:cubicBezTo>
                    <a:pt x="60388" y="89471"/>
                    <a:pt x="50610" y="99949"/>
                    <a:pt x="30226" y="99949"/>
                  </a:cubicBezTo>
                  <a:cubicBezTo>
                    <a:pt x="9842" y="100013"/>
                    <a:pt x="0" y="89471"/>
                    <a:pt x="0" y="62865"/>
                  </a:cubicBezTo>
                  <a:close/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  <p:sp>
          <p:nvSpPr>
            <p:cNvPr id="23" name="Volný tvar: obrazec 22">
              <a:extLst>
                <a:ext uri="{FF2B5EF4-FFF2-40B4-BE49-F238E27FC236}">
                  <a16:creationId xmlns:a16="http://schemas.microsoft.com/office/drawing/2014/main" id="{DC4A9762-AA0D-4739-9524-490C924864A9}"/>
                </a:ext>
              </a:extLst>
            </p:cNvPr>
            <p:cNvSpPr/>
            <p:nvPr/>
          </p:nvSpPr>
          <p:spPr>
            <a:xfrm>
              <a:off x="2278189" y="1576006"/>
              <a:ext cx="60105" cy="100012"/>
            </a:xfrm>
            <a:custGeom>
              <a:avLst/>
              <a:gdLst>
                <a:gd name="connsiteX0" fmla="*/ 47117 w 60105"/>
                <a:gd name="connsiteY0" fmla="*/ 27622 h 100012"/>
                <a:gd name="connsiteX1" fmla="*/ 30099 w 60105"/>
                <a:gd name="connsiteY1" fmla="*/ 10224 h 100012"/>
                <a:gd name="connsiteX2" fmla="*/ 12383 w 60105"/>
                <a:gd name="connsiteY2" fmla="*/ 30988 h 100012"/>
                <a:gd name="connsiteX3" fmla="*/ 12383 w 60105"/>
                <a:gd name="connsiteY3" fmla="*/ 63436 h 100012"/>
                <a:gd name="connsiteX4" fmla="*/ 30099 w 60105"/>
                <a:gd name="connsiteY4" fmla="*/ 89726 h 100012"/>
                <a:gd name="connsiteX5" fmla="*/ 47244 w 60105"/>
                <a:gd name="connsiteY5" fmla="*/ 85471 h 100012"/>
                <a:gd name="connsiteX6" fmla="*/ 47244 w 60105"/>
                <a:gd name="connsiteY6" fmla="*/ 56769 h 100012"/>
                <a:gd name="connsiteX7" fmla="*/ 29591 w 60105"/>
                <a:gd name="connsiteY7" fmla="*/ 56769 h 100012"/>
                <a:gd name="connsiteX8" fmla="*/ 29591 w 60105"/>
                <a:gd name="connsiteY8" fmla="*/ 46101 h 100012"/>
                <a:gd name="connsiteX9" fmla="*/ 59563 w 60105"/>
                <a:gd name="connsiteY9" fmla="*/ 46101 h 100012"/>
                <a:gd name="connsiteX10" fmla="*/ 59563 w 60105"/>
                <a:gd name="connsiteY10" fmla="*/ 92837 h 100012"/>
                <a:gd name="connsiteX11" fmla="*/ 30163 w 60105"/>
                <a:gd name="connsiteY11" fmla="*/ 100013 h 100012"/>
                <a:gd name="connsiteX12" fmla="*/ 0 w 60105"/>
                <a:gd name="connsiteY12" fmla="*/ 62929 h 100012"/>
                <a:gd name="connsiteX13" fmla="*/ 0 w 60105"/>
                <a:gd name="connsiteY13" fmla="*/ 31432 h 100012"/>
                <a:gd name="connsiteX14" fmla="*/ 30163 w 60105"/>
                <a:gd name="connsiteY14" fmla="*/ 0 h 100012"/>
                <a:gd name="connsiteX15" fmla="*/ 60071 w 60105"/>
                <a:gd name="connsiteY15" fmla="*/ 27686 h 100012"/>
                <a:gd name="connsiteX16" fmla="*/ 47117 w 60105"/>
                <a:gd name="connsiteY16" fmla="*/ 27686 h 100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60105" h="100012">
                  <a:moveTo>
                    <a:pt x="47117" y="27622"/>
                  </a:moveTo>
                  <a:cubicBezTo>
                    <a:pt x="47117" y="16319"/>
                    <a:pt x="42482" y="10224"/>
                    <a:pt x="30099" y="10224"/>
                  </a:cubicBezTo>
                  <a:cubicBezTo>
                    <a:pt x="26226" y="10224"/>
                    <a:pt x="12383" y="10858"/>
                    <a:pt x="12383" y="30988"/>
                  </a:cubicBezTo>
                  <a:lnTo>
                    <a:pt x="12383" y="63436"/>
                  </a:lnTo>
                  <a:cubicBezTo>
                    <a:pt x="12383" y="84455"/>
                    <a:pt x="18542" y="89726"/>
                    <a:pt x="30099" y="89726"/>
                  </a:cubicBezTo>
                  <a:cubicBezTo>
                    <a:pt x="38926" y="89726"/>
                    <a:pt x="44768" y="87313"/>
                    <a:pt x="47244" y="85471"/>
                  </a:cubicBezTo>
                  <a:lnTo>
                    <a:pt x="47244" y="56769"/>
                  </a:lnTo>
                  <a:lnTo>
                    <a:pt x="29591" y="56769"/>
                  </a:lnTo>
                  <a:lnTo>
                    <a:pt x="29591" y="46101"/>
                  </a:lnTo>
                  <a:lnTo>
                    <a:pt x="59563" y="46101"/>
                  </a:lnTo>
                  <a:lnTo>
                    <a:pt x="59563" y="92837"/>
                  </a:lnTo>
                  <a:cubicBezTo>
                    <a:pt x="51689" y="97092"/>
                    <a:pt x="42545" y="100013"/>
                    <a:pt x="30163" y="100013"/>
                  </a:cubicBezTo>
                  <a:cubicBezTo>
                    <a:pt x="9843" y="100013"/>
                    <a:pt x="0" y="89535"/>
                    <a:pt x="0" y="62929"/>
                  </a:cubicBezTo>
                  <a:lnTo>
                    <a:pt x="0" y="31432"/>
                  </a:lnTo>
                  <a:cubicBezTo>
                    <a:pt x="0" y="12255"/>
                    <a:pt x="9843" y="0"/>
                    <a:pt x="30163" y="0"/>
                  </a:cubicBezTo>
                  <a:cubicBezTo>
                    <a:pt x="50864" y="0"/>
                    <a:pt x="60770" y="7620"/>
                    <a:pt x="60071" y="27686"/>
                  </a:cubicBezTo>
                  <a:lnTo>
                    <a:pt x="47117" y="27686"/>
                  </a:lnTo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  <p:sp>
          <p:nvSpPr>
            <p:cNvPr id="24" name="Volný tvar: obrazec 23">
              <a:extLst>
                <a:ext uri="{FF2B5EF4-FFF2-40B4-BE49-F238E27FC236}">
                  <a16:creationId xmlns:a16="http://schemas.microsoft.com/office/drawing/2014/main" id="{71A86528-EF8A-4052-BD1F-B3C23B08AF42}"/>
                </a:ext>
              </a:extLst>
            </p:cNvPr>
            <p:cNvSpPr/>
            <p:nvPr/>
          </p:nvSpPr>
          <p:spPr>
            <a:xfrm>
              <a:off x="2361247" y="1577911"/>
              <a:ext cx="12255" cy="96075"/>
            </a:xfrm>
            <a:custGeom>
              <a:avLst/>
              <a:gdLst>
                <a:gd name="connsiteX0" fmla="*/ 0 w 12255"/>
                <a:gd name="connsiteY0" fmla="*/ 0 h 96075"/>
                <a:gd name="connsiteX1" fmla="*/ 12255 w 12255"/>
                <a:gd name="connsiteY1" fmla="*/ 0 h 96075"/>
                <a:gd name="connsiteX2" fmla="*/ 12255 w 12255"/>
                <a:gd name="connsiteY2" fmla="*/ 96075 h 96075"/>
                <a:gd name="connsiteX3" fmla="*/ 0 w 12255"/>
                <a:gd name="connsiteY3" fmla="*/ 96075 h 96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55" h="96075">
                  <a:moveTo>
                    <a:pt x="0" y="0"/>
                  </a:moveTo>
                  <a:lnTo>
                    <a:pt x="12255" y="0"/>
                  </a:lnTo>
                  <a:lnTo>
                    <a:pt x="12255" y="96075"/>
                  </a:lnTo>
                  <a:lnTo>
                    <a:pt x="0" y="96075"/>
                  </a:lnTo>
                  <a:close/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  <p:sp>
          <p:nvSpPr>
            <p:cNvPr id="25" name="Volný tvar: obrazec 24">
              <a:extLst>
                <a:ext uri="{FF2B5EF4-FFF2-40B4-BE49-F238E27FC236}">
                  <a16:creationId xmlns:a16="http://schemas.microsoft.com/office/drawing/2014/main" id="{95B71B01-6DBB-48FD-AB19-2DBAF8EC37FB}"/>
                </a:ext>
              </a:extLst>
            </p:cNvPr>
            <p:cNvSpPr/>
            <p:nvPr/>
          </p:nvSpPr>
          <p:spPr>
            <a:xfrm>
              <a:off x="2395982" y="1575816"/>
              <a:ext cx="57476" cy="100076"/>
            </a:xfrm>
            <a:custGeom>
              <a:avLst/>
              <a:gdLst>
                <a:gd name="connsiteX0" fmla="*/ 43370 w 57476"/>
                <a:gd name="connsiteY0" fmla="*/ 28575 h 100076"/>
                <a:gd name="connsiteX1" fmla="*/ 40640 w 57476"/>
                <a:gd name="connsiteY1" fmla="*/ 14605 h 100076"/>
                <a:gd name="connsiteX2" fmla="*/ 29782 w 57476"/>
                <a:gd name="connsiteY2" fmla="*/ 10477 h 100076"/>
                <a:gd name="connsiteX3" fmla="*/ 15304 w 57476"/>
                <a:gd name="connsiteY3" fmla="*/ 17907 h 100076"/>
                <a:gd name="connsiteX4" fmla="*/ 12510 w 57476"/>
                <a:gd name="connsiteY4" fmla="*/ 37910 h 100076"/>
                <a:gd name="connsiteX5" fmla="*/ 12510 w 57476"/>
                <a:gd name="connsiteY5" fmla="*/ 63564 h 100076"/>
                <a:gd name="connsiteX6" fmla="*/ 29654 w 57476"/>
                <a:gd name="connsiteY6" fmla="*/ 89852 h 100076"/>
                <a:gd name="connsiteX7" fmla="*/ 44831 w 57476"/>
                <a:gd name="connsiteY7" fmla="*/ 69723 h 100076"/>
                <a:gd name="connsiteX8" fmla="*/ 57467 w 57476"/>
                <a:gd name="connsiteY8" fmla="*/ 69723 h 100076"/>
                <a:gd name="connsiteX9" fmla="*/ 30289 w 57476"/>
                <a:gd name="connsiteY9" fmla="*/ 100076 h 100076"/>
                <a:gd name="connsiteX10" fmla="*/ 0 w 57476"/>
                <a:gd name="connsiteY10" fmla="*/ 62039 h 100076"/>
                <a:gd name="connsiteX11" fmla="*/ 0 w 57476"/>
                <a:gd name="connsiteY11" fmla="*/ 34861 h 100076"/>
                <a:gd name="connsiteX12" fmla="*/ 30861 w 57476"/>
                <a:gd name="connsiteY12" fmla="*/ 0 h 100076"/>
                <a:gd name="connsiteX13" fmla="*/ 56007 w 57476"/>
                <a:gd name="connsiteY13" fmla="*/ 28511 h 100076"/>
                <a:gd name="connsiteX14" fmla="*/ 43370 w 57476"/>
                <a:gd name="connsiteY14" fmla="*/ 28511 h 1000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7476" h="100076">
                  <a:moveTo>
                    <a:pt x="43370" y="28575"/>
                  </a:moveTo>
                  <a:cubicBezTo>
                    <a:pt x="43498" y="23114"/>
                    <a:pt x="43116" y="17653"/>
                    <a:pt x="40640" y="14605"/>
                  </a:cubicBezTo>
                  <a:cubicBezTo>
                    <a:pt x="38100" y="11557"/>
                    <a:pt x="32321" y="10477"/>
                    <a:pt x="29782" y="10477"/>
                  </a:cubicBezTo>
                  <a:cubicBezTo>
                    <a:pt x="19685" y="10477"/>
                    <a:pt x="15621" y="16574"/>
                    <a:pt x="15304" y="17907"/>
                  </a:cubicBezTo>
                  <a:cubicBezTo>
                    <a:pt x="14923" y="18986"/>
                    <a:pt x="12510" y="21399"/>
                    <a:pt x="12510" y="37910"/>
                  </a:cubicBezTo>
                  <a:lnTo>
                    <a:pt x="12510" y="63564"/>
                  </a:lnTo>
                  <a:cubicBezTo>
                    <a:pt x="12510" y="87058"/>
                    <a:pt x="20193" y="89852"/>
                    <a:pt x="29654" y="89852"/>
                  </a:cubicBezTo>
                  <a:cubicBezTo>
                    <a:pt x="33338" y="89852"/>
                    <a:pt x="44704" y="88519"/>
                    <a:pt x="44831" y="69723"/>
                  </a:cubicBezTo>
                  <a:lnTo>
                    <a:pt x="57467" y="69723"/>
                  </a:lnTo>
                  <a:cubicBezTo>
                    <a:pt x="57976" y="100076"/>
                    <a:pt x="36513" y="100076"/>
                    <a:pt x="30289" y="100076"/>
                  </a:cubicBezTo>
                  <a:cubicBezTo>
                    <a:pt x="18288" y="100076"/>
                    <a:pt x="0" y="99251"/>
                    <a:pt x="0" y="62039"/>
                  </a:cubicBezTo>
                  <a:lnTo>
                    <a:pt x="0" y="34861"/>
                  </a:lnTo>
                  <a:cubicBezTo>
                    <a:pt x="0" y="7747"/>
                    <a:pt x="11938" y="0"/>
                    <a:pt x="30861" y="0"/>
                  </a:cubicBezTo>
                  <a:cubicBezTo>
                    <a:pt x="49848" y="0"/>
                    <a:pt x="57150" y="9843"/>
                    <a:pt x="56007" y="28511"/>
                  </a:cubicBezTo>
                  <a:lnTo>
                    <a:pt x="43370" y="28511"/>
                  </a:lnTo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  <p:sp>
          <p:nvSpPr>
            <p:cNvPr id="26" name="Volný tvar: obrazec 25">
              <a:extLst>
                <a:ext uri="{FF2B5EF4-FFF2-40B4-BE49-F238E27FC236}">
                  <a16:creationId xmlns:a16="http://schemas.microsoft.com/office/drawing/2014/main" id="{C029139D-2F98-434B-9686-2AABBC5D1E0A}"/>
                </a:ext>
              </a:extLst>
            </p:cNvPr>
            <p:cNvSpPr/>
            <p:nvPr/>
          </p:nvSpPr>
          <p:spPr>
            <a:xfrm>
              <a:off x="2473261" y="1577911"/>
              <a:ext cx="61976" cy="96075"/>
            </a:xfrm>
            <a:custGeom>
              <a:avLst/>
              <a:gdLst>
                <a:gd name="connsiteX0" fmla="*/ 0 w 61976"/>
                <a:gd name="connsiteY0" fmla="*/ 96075 h 96075"/>
                <a:gd name="connsiteX1" fmla="*/ 0 w 61976"/>
                <a:gd name="connsiteY1" fmla="*/ 0 h 96075"/>
                <a:gd name="connsiteX2" fmla="*/ 12192 w 61976"/>
                <a:gd name="connsiteY2" fmla="*/ 0 h 96075"/>
                <a:gd name="connsiteX3" fmla="*/ 12192 w 61976"/>
                <a:gd name="connsiteY3" fmla="*/ 42164 h 96075"/>
                <a:gd name="connsiteX4" fmla="*/ 12637 w 61976"/>
                <a:gd name="connsiteY4" fmla="*/ 42164 h 96075"/>
                <a:gd name="connsiteX5" fmla="*/ 46165 w 61976"/>
                <a:gd name="connsiteY5" fmla="*/ 0 h 96075"/>
                <a:gd name="connsiteX6" fmla="*/ 59944 w 61976"/>
                <a:gd name="connsiteY6" fmla="*/ 0 h 96075"/>
                <a:gd name="connsiteX7" fmla="*/ 25083 w 61976"/>
                <a:gd name="connsiteY7" fmla="*/ 43371 h 96075"/>
                <a:gd name="connsiteX8" fmla="*/ 61976 w 61976"/>
                <a:gd name="connsiteY8" fmla="*/ 96075 h 96075"/>
                <a:gd name="connsiteX9" fmla="*/ 46292 w 61976"/>
                <a:gd name="connsiteY9" fmla="*/ 96075 h 96075"/>
                <a:gd name="connsiteX10" fmla="*/ 12637 w 61976"/>
                <a:gd name="connsiteY10" fmla="*/ 45847 h 96075"/>
                <a:gd name="connsiteX11" fmla="*/ 12192 w 61976"/>
                <a:gd name="connsiteY11" fmla="*/ 45847 h 96075"/>
                <a:gd name="connsiteX12" fmla="*/ 12192 w 61976"/>
                <a:gd name="connsiteY12" fmla="*/ 96075 h 96075"/>
                <a:gd name="connsiteX13" fmla="*/ 0 w 61976"/>
                <a:gd name="connsiteY13" fmla="*/ 96075 h 96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1976" h="96075">
                  <a:moveTo>
                    <a:pt x="0" y="96075"/>
                  </a:moveTo>
                  <a:lnTo>
                    <a:pt x="0" y="0"/>
                  </a:lnTo>
                  <a:lnTo>
                    <a:pt x="12192" y="0"/>
                  </a:lnTo>
                  <a:lnTo>
                    <a:pt x="12192" y="42164"/>
                  </a:lnTo>
                  <a:lnTo>
                    <a:pt x="12637" y="42164"/>
                  </a:lnTo>
                  <a:lnTo>
                    <a:pt x="46165" y="0"/>
                  </a:lnTo>
                  <a:lnTo>
                    <a:pt x="59944" y="0"/>
                  </a:lnTo>
                  <a:lnTo>
                    <a:pt x="25083" y="43371"/>
                  </a:lnTo>
                  <a:lnTo>
                    <a:pt x="61976" y="96075"/>
                  </a:lnTo>
                  <a:lnTo>
                    <a:pt x="46292" y="96075"/>
                  </a:lnTo>
                  <a:lnTo>
                    <a:pt x="12637" y="45847"/>
                  </a:lnTo>
                  <a:lnTo>
                    <a:pt x="12192" y="45847"/>
                  </a:lnTo>
                  <a:lnTo>
                    <a:pt x="12192" y="96075"/>
                  </a:lnTo>
                  <a:lnTo>
                    <a:pt x="0" y="96075"/>
                  </a:lnTo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  <p:sp>
          <p:nvSpPr>
            <p:cNvPr id="27" name="Volný tvar: obrazec 26">
              <a:extLst>
                <a:ext uri="{FF2B5EF4-FFF2-40B4-BE49-F238E27FC236}">
                  <a16:creationId xmlns:a16="http://schemas.microsoft.com/office/drawing/2014/main" id="{FE500FD9-E548-47C9-B1CA-EE4FE1EA6F35}"/>
                </a:ext>
              </a:extLst>
            </p:cNvPr>
            <p:cNvSpPr/>
            <p:nvPr/>
          </p:nvSpPr>
          <p:spPr>
            <a:xfrm>
              <a:off x="2552319" y="1553019"/>
              <a:ext cx="50228" cy="120967"/>
            </a:xfrm>
            <a:custGeom>
              <a:avLst/>
              <a:gdLst>
                <a:gd name="connsiteX0" fmla="*/ 44514 w 50228"/>
                <a:gd name="connsiteY0" fmla="*/ 0 h 120967"/>
                <a:gd name="connsiteX1" fmla="*/ 27876 w 50228"/>
                <a:gd name="connsiteY1" fmla="*/ 14160 h 120967"/>
                <a:gd name="connsiteX2" fmla="*/ 18224 w 50228"/>
                <a:gd name="connsiteY2" fmla="*/ 14160 h 120967"/>
                <a:gd name="connsiteX3" fmla="*/ 29020 w 50228"/>
                <a:gd name="connsiteY3" fmla="*/ 0 h 120967"/>
                <a:gd name="connsiteX4" fmla="*/ 44514 w 50228"/>
                <a:gd name="connsiteY4" fmla="*/ 0 h 120967"/>
                <a:gd name="connsiteX5" fmla="*/ 0 w 50228"/>
                <a:gd name="connsiteY5" fmla="*/ 120967 h 120967"/>
                <a:gd name="connsiteX6" fmla="*/ 0 w 50228"/>
                <a:gd name="connsiteY6" fmla="*/ 24892 h 120967"/>
                <a:gd name="connsiteX7" fmla="*/ 49467 w 50228"/>
                <a:gd name="connsiteY7" fmla="*/ 24892 h 120967"/>
                <a:gd name="connsiteX8" fmla="*/ 49467 w 50228"/>
                <a:gd name="connsiteY8" fmla="*/ 35560 h 120967"/>
                <a:gd name="connsiteX9" fmla="*/ 12255 w 50228"/>
                <a:gd name="connsiteY9" fmla="*/ 35560 h 120967"/>
                <a:gd name="connsiteX10" fmla="*/ 12255 w 50228"/>
                <a:gd name="connsiteY10" fmla="*/ 66421 h 120967"/>
                <a:gd name="connsiteX11" fmla="*/ 46799 w 50228"/>
                <a:gd name="connsiteY11" fmla="*/ 66421 h 120967"/>
                <a:gd name="connsiteX12" fmla="*/ 46799 w 50228"/>
                <a:gd name="connsiteY12" fmla="*/ 77026 h 120967"/>
                <a:gd name="connsiteX13" fmla="*/ 12255 w 50228"/>
                <a:gd name="connsiteY13" fmla="*/ 77026 h 120967"/>
                <a:gd name="connsiteX14" fmla="*/ 12255 w 50228"/>
                <a:gd name="connsiteY14" fmla="*/ 110236 h 120967"/>
                <a:gd name="connsiteX15" fmla="*/ 50229 w 50228"/>
                <a:gd name="connsiteY15" fmla="*/ 110236 h 120967"/>
                <a:gd name="connsiteX16" fmla="*/ 50229 w 50228"/>
                <a:gd name="connsiteY16" fmla="*/ 120904 h 120967"/>
                <a:gd name="connsiteX17" fmla="*/ 0 w 50228"/>
                <a:gd name="connsiteY17" fmla="*/ 120904 h 1209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50228" h="120967">
                  <a:moveTo>
                    <a:pt x="44514" y="0"/>
                  </a:moveTo>
                  <a:lnTo>
                    <a:pt x="27876" y="14160"/>
                  </a:lnTo>
                  <a:lnTo>
                    <a:pt x="18224" y="14160"/>
                  </a:lnTo>
                  <a:lnTo>
                    <a:pt x="29020" y="0"/>
                  </a:lnTo>
                  <a:lnTo>
                    <a:pt x="44514" y="0"/>
                  </a:lnTo>
                  <a:moveTo>
                    <a:pt x="0" y="120967"/>
                  </a:moveTo>
                  <a:lnTo>
                    <a:pt x="0" y="24892"/>
                  </a:lnTo>
                  <a:lnTo>
                    <a:pt x="49467" y="24892"/>
                  </a:lnTo>
                  <a:lnTo>
                    <a:pt x="49467" y="35560"/>
                  </a:lnTo>
                  <a:lnTo>
                    <a:pt x="12255" y="35560"/>
                  </a:lnTo>
                  <a:lnTo>
                    <a:pt x="12255" y="66421"/>
                  </a:lnTo>
                  <a:lnTo>
                    <a:pt x="46799" y="66421"/>
                  </a:lnTo>
                  <a:lnTo>
                    <a:pt x="46799" y="77026"/>
                  </a:lnTo>
                  <a:lnTo>
                    <a:pt x="12255" y="77026"/>
                  </a:lnTo>
                  <a:lnTo>
                    <a:pt x="12255" y="110236"/>
                  </a:lnTo>
                  <a:lnTo>
                    <a:pt x="50229" y="110236"/>
                  </a:lnTo>
                  <a:lnTo>
                    <a:pt x="50229" y="120904"/>
                  </a:lnTo>
                  <a:lnTo>
                    <a:pt x="0" y="120904"/>
                  </a:lnTo>
                  <a:close/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  <p:sp>
          <p:nvSpPr>
            <p:cNvPr id="28" name="Volný tvar: obrazec 27">
              <a:extLst>
                <a:ext uri="{FF2B5EF4-FFF2-40B4-BE49-F238E27FC236}">
                  <a16:creationId xmlns:a16="http://schemas.microsoft.com/office/drawing/2014/main" id="{C80E7297-B5B7-45AC-82F6-C3895E164F3F}"/>
                </a:ext>
              </a:extLst>
            </p:cNvPr>
            <p:cNvSpPr/>
            <p:nvPr/>
          </p:nvSpPr>
          <p:spPr>
            <a:xfrm>
              <a:off x="1665541" y="1728597"/>
              <a:ext cx="57476" cy="100012"/>
            </a:xfrm>
            <a:custGeom>
              <a:avLst/>
              <a:gdLst>
                <a:gd name="connsiteX0" fmla="*/ 43370 w 57476"/>
                <a:gd name="connsiteY0" fmla="*/ 28448 h 100012"/>
                <a:gd name="connsiteX1" fmla="*/ 40576 w 57476"/>
                <a:gd name="connsiteY1" fmla="*/ 14478 h 100012"/>
                <a:gd name="connsiteX2" fmla="*/ 29782 w 57476"/>
                <a:gd name="connsiteY2" fmla="*/ 10351 h 100012"/>
                <a:gd name="connsiteX3" fmla="*/ 15304 w 57476"/>
                <a:gd name="connsiteY3" fmla="*/ 17843 h 100012"/>
                <a:gd name="connsiteX4" fmla="*/ 12510 w 57476"/>
                <a:gd name="connsiteY4" fmla="*/ 37783 h 100012"/>
                <a:gd name="connsiteX5" fmla="*/ 12510 w 57476"/>
                <a:gd name="connsiteY5" fmla="*/ 63436 h 100012"/>
                <a:gd name="connsiteX6" fmla="*/ 29654 w 57476"/>
                <a:gd name="connsiteY6" fmla="*/ 89789 h 100012"/>
                <a:gd name="connsiteX7" fmla="*/ 44831 w 57476"/>
                <a:gd name="connsiteY7" fmla="*/ 69660 h 100012"/>
                <a:gd name="connsiteX8" fmla="*/ 57467 w 57476"/>
                <a:gd name="connsiteY8" fmla="*/ 69660 h 100012"/>
                <a:gd name="connsiteX9" fmla="*/ 30289 w 57476"/>
                <a:gd name="connsiteY9" fmla="*/ 100013 h 100012"/>
                <a:gd name="connsiteX10" fmla="*/ 0 w 57476"/>
                <a:gd name="connsiteY10" fmla="*/ 62039 h 100012"/>
                <a:gd name="connsiteX11" fmla="*/ 0 w 57476"/>
                <a:gd name="connsiteY11" fmla="*/ 34861 h 100012"/>
                <a:gd name="connsiteX12" fmla="*/ 30861 w 57476"/>
                <a:gd name="connsiteY12" fmla="*/ 0 h 100012"/>
                <a:gd name="connsiteX13" fmla="*/ 56007 w 57476"/>
                <a:gd name="connsiteY13" fmla="*/ 28448 h 100012"/>
                <a:gd name="connsiteX14" fmla="*/ 43370 w 57476"/>
                <a:gd name="connsiteY14" fmla="*/ 28448 h 100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7476" h="100012">
                  <a:moveTo>
                    <a:pt x="43370" y="28448"/>
                  </a:moveTo>
                  <a:cubicBezTo>
                    <a:pt x="43498" y="22987"/>
                    <a:pt x="43053" y="17526"/>
                    <a:pt x="40576" y="14478"/>
                  </a:cubicBezTo>
                  <a:cubicBezTo>
                    <a:pt x="38036" y="11430"/>
                    <a:pt x="32258" y="10351"/>
                    <a:pt x="29782" y="10351"/>
                  </a:cubicBezTo>
                  <a:cubicBezTo>
                    <a:pt x="19621" y="10351"/>
                    <a:pt x="15748" y="16510"/>
                    <a:pt x="15304" y="17843"/>
                  </a:cubicBezTo>
                  <a:cubicBezTo>
                    <a:pt x="14859" y="18860"/>
                    <a:pt x="12510" y="21273"/>
                    <a:pt x="12510" y="37783"/>
                  </a:cubicBezTo>
                  <a:lnTo>
                    <a:pt x="12510" y="63436"/>
                  </a:lnTo>
                  <a:cubicBezTo>
                    <a:pt x="12510" y="86995"/>
                    <a:pt x="20129" y="89789"/>
                    <a:pt x="29654" y="89789"/>
                  </a:cubicBezTo>
                  <a:cubicBezTo>
                    <a:pt x="33274" y="89789"/>
                    <a:pt x="44704" y="88455"/>
                    <a:pt x="44831" y="69660"/>
                  </a:cubicBezTo>
                  <a:lnTo>
                    <a:pt x="57467" y="69660"/>
                  </a:lnTo>
                  <a:cubicBezTo>
                    <a:pt x="57976" y="100013"/>
                    <a:pt x="36639" y="100013"/>
                    <a:pt x="30289" y="100013"/>
                  </a:cubicBezTo>
                  <a:cubicBezTo>
                    <a:pt x="18351" y="100013"/>
                    <a:pt x="0" y="99251"/>
                    <a:pt x="0" y="62039"/>
                  </a:cubicBezTo>
                  <a:lnTo>
                    <a:pt x="0" y="34861"/>
                  </a:lnTo>
                  <a:cubicBezTo>
                    <a:pt x="0" y="7747"/>
                    <a:pt x="12001" y="0"/>
                    <a:pt x="30861" y="0"/>
                  </a:cubicBezTo>
                  <a:cubicBezTo>
                    <a:pt x="49911" y="0"/>
                    <a:pt x="57213" y="9842"/>
                    <a:pt x="56007" y="28448"/>
                  </a:cubicBezTo>
                  <a:lnTo>
                    <a:pt x="43370" y="28448"/>
                  </a:lnTo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  <p:sp>
          <p:nvSpPr>
            <p:cNvPr id="29" name="Volný tvar: obrazec 28">
              <a:extLst>
                <a:ext uri="{FF2B5EF4-FFF2-40B4-BE49-F238E27FC236}">
                  <a16:creationId xmlns:a16="http://schemas.microsoft.com/office/drawing/2014/main" id="{55FC1D95-5976-424B-AFF7-A70241D11B06}"/>
                </a:ext>
              </a:extLst>
            </p:cNvPr>
            <p:cNvSpPr/>
            <p:nvPr/>
          </p:nvSpPr>
          <p:spPr>
            <a:xfrm>
              <a:off x="1742757" y="1730565"/>
              <a:ext cx="50291" cy="96011"/>
            </a:xfrm>
            <a:custGeom>
              <a:avLst/>
              <a:gdLst>
                <a:gd name="connsiteX0" fmla="*/ 0 w 50291"/>
                <a:gd name="connsiteY0" fmla="*/ 96012 h 96011"/>
                <a:gd name="connsiteX1" fmla="*/ 0 w 50291"/>
                <a:gd name="connsiteY1" fmla="*/ 0 h 96011"/>
                <a:gd name="connsiteX2" fmla="*/ 49403 w 50291"/>
                <a:gd name="connsiteY2" fmla="*/ 0 h 96011"/>
                <a:gd name="connsiteX3" fmla="*/ 49403 w 50291"/>
                <a:gd name="connsiteY3" fmla="*/ 10668 h 96011"/>
                <a:gd name="connsiteX4" fmla="*/ 12255 w 50291"/>
                <a:gd name="connsiteY4" fmla="*/ 10668 h 96011"/>
                <a:gd name="connsiteX5" fmla="*/ 12255 w 50291"/>
                <a:gd name="connsiteY5" fmla="*/ 41529 h 96011"/>
                <a:gd name="connsiteX6" fmla="*/ 46799 w 50291"/>
                <a:gd name="connsiteY6" fmla="*/ 41529 h 96011"/>
                <a:gd name="connsiteX7" fmla="*/ 46799 w 50291"/>
                <a:gd name="connsiteY7" fmla="*/ 52133 h 96011"/>
                <a:gd name="connsiteX8" fmla="*/ 12255 w 50291"/>
                <a:gd name="connsiteY8" fmla="*/ 52133 h 96011"/>
                <a:gd name="connsiteX9" fmla="*/ 12255 w 50291"/>
                <a:gd name="connsiteY9" fmla="*/ 85408 h 96011"/>
                <a:gd name="connsiteX10" fmla="*/ 50292 w 50291"/>
                <a:gd name="connsiteY10" fmla="*/ 85408 h 96011"/>
                <a:gd name="connsiteX11" fmla="*/ 50292 w 50291"/>
                <a:gd name="connsiteY11" fmla="*/ 96012 h 96011"/>
                <a:gd name="connsiteX12" fmla="*/ 0 w 50291"/>
                <a:gd name="connsiteY12" fmla="*/ 96012 h 96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291" h="96011">
                  <a:moveTo>
                    <a:pt x="0" y="96012"/>
                  </a:moveTo>
                  <a:lnTo>
                    <a:pt x="0" y="0"/>
                  </a:lnTo>
                  <a:lnTo>
                    <a:pt x="49403" y="0"/>
                  </a:lnTo>
                  <a:lnTo>
                    <a:pt x="49403" y="10668"/>
                  </a:lnTo>
                  <a:lnTo>
                    <a:pt x="12255" y="10668"/>
                  </a:lnTo>
                  <a:lnTo>
                    <a:pt x="12255" y="41529"/>
                  </a:lnTo>
                  <a:lnTo>
                    <a:pt x="46799" y="41529"/>
                  </a:lnTo>
                  <a:lnTo>
                    <a:pt x="46799" y="52133"/>
                  </a:lnTo>
                  <a:lnTo>
                    <a:pt x="12255" y="52133"/>
                  </a:lnTo>
                  <a:lnTo>
                    <a:pt x="12255" y="85408"/>
                  </a:lnTo>
                  <a:lnTo>
                    <a:pt x="50292" y="85408"/>
                  </a:lnTo>
                  <a:lnTo>
                    <a:pt x="50292" y="96012"/>
                  </a:lnTo>
                  <a:lnTo>
                    <a:pt x="0" y="96012"/>
                  </a:lnTo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  <p:sp>
          <p:nvSpPr>
            <p:cNvPr id="30" name="Volný tvar: obrazec 29">
              <a:extLst>
                <a:ext uri="{FF2B5EF4-FFF2-40B4-BE49-F238E27FC236}">
                  <a16:creationId xmlns:a16="http://schemas.microsoft.com/office/drawing/2014/main" id="{96C0010A-2236-4AEE-A53F-EF1F21AA6157}"/>
                </a:ext>
              </a:extLst>
            </p:cNvPr>
            <p:cNvSpPr/>
            <p:nvPr/>
          </p:nvSpPr>
          <p:spPr>
            <a:xfrm>
              <a:off x="1812480" y="1730565"/>
              <a:ext cx="65786" cy="96011"/>
            </a:xfrm>
            <a:custGeom>
              <a:avLst/>
              <a:gdLst>
                <a:gd name="connsiteX0" fmla="*/ 65786 w 65786"/>
                <a:gd name="connsiteY0" fmla="*/ 0 h 96011"/>
                <a:gd name="connsiteX1" fmla="*/ 65786 w 65786"/>
                <a:gd name="connsiteY1" fmla="*/ 96012 h 96011"/>
                <a:gd name="connsiteX2" fmla="*/ 49022 w 65786"/>
                <a:gd name="connsiteY2" fmla="*/ 96012 h 96011"/>
                <a:gd name="connsiteX3" fmla="*/ 11113 w 65786"/>
                <a:gd name="connsiteY3" fmla="*/ 12827 h 96011"/>
                <a:gd name="connsiteX4" fmla="*/ 10922 w 65786"/>
                <a:gd name="connsiteY4" fmla="*/ 12827 h 96011"/>
                <a:gd name="connsiteX5" fmla="*/ 10922 w 65786"/>
                <a:gd name="connsiteY5" fmla="*/ 96012 h 96011"/>
                <a:gd name="connsiteX6" fmla="*/ 0 w 65786"/>
                <a:gd name="connsiteY6" fmla="*/ 96012 h 96011"/>
                <a:gd name="connsiteX7" fmla="*/ 0 w 65786"/>
                <a:gd name="connsiteY7" fmla="*/ 0 h 96011"/>
                <a:gd name="connsiteX8" fmla="*/ 17272 w 65786"/>
                <a:gd name="connsiteY8" fmla="*/ 0 h 96011"/>
                <a:gd name="connsiteX9" fmla="*/ 54546 w 65786"/>
                <a:gd name="connsiteY9" fmla="*/ 82233 h 96011"/>
                <a:gd name="connsiteX10" fmla="*/ 54927 w 65786"/>
                <a:gd name="connsiteY10" fmla="*/ 82233 h 96011"/>
                <a:gd name="connsiteX11" fmla="*/ 54927 w 65786"/>
                <a:gd name="connsiteY11" fmla="*/ 0 h 96011"/>
                <a:gd name="connsiteX12" fmla="*/ 65786 w 65786"/>
                <a:gd name="connsiteY12" fmla="*/ 0 h 96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5786" h="96011">
                  <a:moveTo>
                    <a:pt x="65786" y="0"/>
                  </a:moveTo>
                  <a:lnTo>
                    <a:pt x="65786" y="96012"/>
                  </a:lnTo>
                  <a:lnTo>
                    <a:pt x="49022" y="96012"/>
                  </a:lnTo>
                  <a:lnTo>
                    <a:pt x="11113" y="12827"/>
                  </a:lnTo>
                  <a:lnTo>
                    <a:pt x="10922" y="12827"/>
                  </a:lnTo>
                  <a:lnTo>
                    <a:pt x="10922" y="96012"/>
                  </a:lnTo>
                  <a:lnTo>
                    <a:pt x="0" y="96012"/>
                  </a:lnTo>
                  <a:lnTo>
                    <a:pt x="0" y="0"/>
                  </a:lnTo>
                  <a:lnTo>
                    <a:pt x="17272" y="0"/>
                  </a:lnTo>
                  <a:lnTo>
                    <a:pt x="54546" y="82233"/>
                  </a:lnTo>
                  <a:lnTo>
                    <a:pt x="54927" y="82233"/>
                  </a:lnTo>
                  <a:lnTo>
                    <a:pt x="54927" y="0"/>
                  </a:lnTo>
                  <a:lnTo>
                    <a:pt x="65786" y="0"/>
                  </a:lnTo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  <p:sp>
          <p:nvSpPr>
            <p:cNvPr id="31" name="Volný tvar: obrazec 30">
              <a:extLst>
                <a:ext uri="{FF2B5EF4-FFF2-40B4-BE49-F238E27FC236}">
                  <a16:creationId xmlns:a16="http://schemas.microsoft.com/office/drawing/2014/main" id="{02C3D328-60D8-463D-9919-60AE02C043F0}"/>
                </a:ext>
              </a:extLst>
            </p:cNvPr>
            <p:cNvSpPr/>
            <p:nvPr/>
          </p:nvSpPr>
          <p:spPr>
            <a:xfrm>
              <a:off x="1895919" y="1730565"/>
              <a:ext cx="62801" cy="96011"/>
            </a:xfrm>
            <a:custGeom>
              <a:avLst/>
              <a:gdLst>
                <a:gd name="connsiteX0" fmla="*/ 62801 w 62801"/>
                <a:gd name="connsiteY0" fmla="*/ 0 h 96011"/>
                <a:gd name="connsiteX1" fmla="*/ 62801 w 62801"/>
                <a:gd name="connsiteY1" fmla="*/ 10605 h 96011"/>
                <a:gd name="connsiteX2" fmla="*/ 37529 w 62801"/>
                <a:gd name="connsiteY2" fmla="*/ 10605 h 96011"/>
                <a:gd name="connsiteX3" fmla="*/ 37529 w 62801"/>
                <a:gd name="connsiteY3" fmla="*/ 96012 h 96011"/>
                <a:gd name="connsiteX4" fmla="*/ 25273 w 62801"/>
                <a:gd name="connsiteY4" fmla="*/ 96012 h 96011"/>
                <a:gd name="connsiteX5" fmla="*/ 25273 w 62801"/>
                <a:gd name="connsiteY5" fmla="*/ 10605 h 96011"/>
                <a:gd name="connsiteX6" fmla="*/ 0 w 62801"/>
                <a:gd name="connsiteY6" fmla="*/ 10605 h 96011"/>
                <a:gd name="connsiteX7" fmla="*/ 0 w 62801"/>
                <a:gd name="connsiteY7" fmla="*/ 0 h 96011"/>
                <a:gd name="connsiteX8" fmla="*/ 62801 w 62801"/>
                <a:gd name="connsiteY8" fmla="*/ 0 h 96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2801" h="96011">
                  <a:moveTo>
                    <a:pt x="62801" y="0"/>
                  </a:moveTo>
                  <a:lnTo>
                    <a:pt x="62801" y="10605"/>
                  </a:lnTo>
                  <a:lnTo>
                    <a:pt x="37529" y="10605"/>
                  </a:lnTo>
                  <a:lnTo>
                    <a:pt x="37529" y="96012"/>
                  </a:lnTo>
                  <a:lnTo>
                    <a:pt x="25273" y="96012"/>
                  </a:lnTo>
                  <a:lnTo>
                    <a:pt x="25273" y="10605"/>
                  </a:lnTo>
                  <a:lnTo>
                    <a:pt x="0" y="10605"/>
                  </a:lnTo>
                  <a:lnTo>
                    <a:pt x="0" y="0"/>
                  </a:lnTo>
                  <a:lnTo>
                    <a:pt x="62801" y="0"/>
                  </a:lnTo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  <p:sp>
          <p:nvSpPr>
            <p:cNvPr id="32" name="Volný tvar: obrazec 31">
              <a:extLst>
                <a:ext uri="{FF2B5EF4-FFF2-40B4-BE49-F238E27FC236}">
                  <a16:creationId xmlns:a16="http://schemas.microsoft.com/office/drawing/2014/main" id="{FC254CA9-04B5-4880-BD9D-B2F39230BC46}"/>
                </a:ext>
              </a:extLst>
            </p:cNvPr>
            <p:cNvSpPr/>
            <p:nvPr/>
          </p:nvSpPr>
          <p:spPr>
            <a:xfrm>
              <a:off x="1975992" y="1730565"/>
              <a:ext cx="57530" cy="96075"/>
            </a:xfrm>
            <a:custGeom>
              <a:avLst/>
              <a:gdLst>
                <a:gd name="connsiteX0" fmla="*/ 12192 w 57530"/>
                <a:gd name="connsiteY0" fmla="*/ 41211 h 96075"/>
                <a:gd name="connsiteX1" fmla="*/ 30607 w 57530"/>
                <a:gd name="connsiteY1" fmla="*/ 41211 h 96075"/>
                <a:gd name="connsiteX2" fmla="*/ 43624 w 57530"/>
                <a:gd name="connsiteY2" fmla="*/ 25273 h 96075"/>
                <a:gd name="connsiteX3" fmla="*/ 30798 w 57530"/>
                <a:gd name="connsiteY3" fmla="*/ 10605 h 96075"/>
                <a:gd name="connsiteX4" fmla="*/ 12255 w 57530"/>
                <a:gd name="connsiteY4" fmla="*/ 10605 h 96075"/>
                <a:gd name="connsiteX5" fmla="*/ 12255 w 57530"/>
                <a:gd name="connsiteY5" fmla="*/ 41211 h 96075"/>
                <a:gd name="connsiteX6" fmla="*/ 12192 w 57530"/>
                <a:gd name="connsiteY6" fmla="*/ 51880 h 96075"/>
                <a:gd name="connsiteX7" fmla="*/ 12192 w 57530"/>
                <a:gd name="connsiteY7" fmla="*/ 96012 h 96075"/>
                <a:gd name="connsiteX8" fmla="*/ 0 w 57530"/>
                <a:gd name="connsiteY8" fmla="*/ 96012 h 96075"/>
                <a:gd name="connsiteX9" fmla="*/ 0 w 57530"/>
                <a:gd name="connsiteY9" fmla="*/ 0 h 96075"/>
                <a:gd name="connsiteX10" fmla="*/ 33084 w 57530"/>
                <a:gd name="connsiteY10" fmla="*/ 0 h 96075"/>
                <a:gd name="connsiteX11" fmla="*/ 56071 w 57530"/>
                <a:gd name="connsiteY11" fmla="*/ 23939 h 96075"/>
                <a:gd name="connsiteX12" fmla="*/ 38545 w 57530"/>
                <a:gd name="connsiteY12" fmla="*/ 45911 h 96075"/>
                <a:gd name="connsiteX13" fmla="*/ 38545 w 57530"/>
                <a:gd name="connsiteY13" fmla="*/ 46164 h 96075"/>
                <a:gd name="connsiteX14" fmla="*/ 54165 w 57530"/>
                <a:gd name="connsiteY14" fmla="*/ 70930 h 96075"/>
                <a:gd name="connsiteX15" fmla="*/ 57531 w 57530"/>
                <a:gd name="connsiteY15" fmla="*/ 96076 h 96075"/>
                <a:gd name="connsiteX16" fmla="*/ 44704 w 57530"/>
                <a:gd name="connsiteY16" fmla="*/ 96076 h 96075"/>
                <a:gd name="connsiteX17" fmla="*/ 41021 w 57530"/>
                <a:gd name="connsiteY17" fmla="*/ 64199 h 96075"/>
                <a:gd name="connsiteX18" fmla="*/ 26480 w 57530"/>
                <a:gd name="connsiteY18" fmla="*/ 51943 h 96075"/>
                <a:gd name="connsiteX19" fmla="*/ 12192 w 57530"/>
                <a:gd name="connsiteY19" fmla="*/ 51943 h 96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57530" h="96075">
                  <a:moveTo>
                    <a:pt x="12192" y="41211"/>
                  </a:moveTo>
                  <a:lnTo>
                    <a:pt x="30607" y="41211"/>
                  </a:lnTo>
                  <a:cubicBezTo>
                    <a:pt x="39434" y="41211"/>
                    <a:pt x="43624" y="33655"/>
                    <a:pt x="43624" y="25273"/>
                  </a:cubicBezTo>
                  <a:cubicBezTo>
                    <a:pt x="43624" y="18288"/>
                    <a:pt x="40068" y="10605"/>
                    <a:pt x="30798" y="10605"/>
                  </a:cubicBezTo>
                  <a:lnTo>
                    <a:pt x="12255" y="10605"/>
                  </a:lnTo>
                  <a:lnTo>
                    <a:pt x="12255" y="41211"/>
                  </a:lnTo>
                  <a:moveTo>
                    <a:pt x="12192" y="51880"/>
                  </a:moveTo>
                  <a:lnTo>
                    <a:pt x="12192" y="96012"/>
                  </a:lnTo>
                  <a:lnTo>
                    <a:pt x="0" y="96012"/>
                  </a:lnTo>
                  <a:lnTo>
                    <a:pt x="0" y="0"/>
                  </a:lnTo>
                  <a:lnTo>
                    <a:pt x="33084" y="0"/>
                  </a:lnTo>
                  <a:cubicBezTo>
                    <a:pt x="50102" y="0"/>
                    <a:pt x="56071" y="11938"/>
                    <a:pt x="56071" y="23939"/>
                  </a:cubicBezTo>
                  <a:cubicBezTo>
                    <a:pt x="56071" y="35242"/>
                    <a:pt x="49784" y="43879"/>
                    <a:pt x="38545" y="45911"/>
                  </a:cubicBezTo>
                  <a:lnTo>
                    <a:pt x="38545" y="46164"/>
                  </a:lnTo>
                  <a:cubicBezTo>
                    <a:pt x="49593" y="47942"/>
                    <a:pt x="53530" y="51626"/>
                    <a:pt x="54165" y="70930"/>
                  </a:cubicBezTo>
                  <a:cubicBezTo>
                    <a:pt x="54293" y="75057"/>
                    <a:pt x="55690" y="90107"/>
                    <a:pt x="57531" y="96076"/>
                  </a:cubicBezTo>
                  <a:lnTo>
                    <a:pt x="44704" y="96076"/>
                  </a:lnTo>
                  <a:cubicBezTo>
                    <a:pt x="41339" y="89471"/>
                    <a:pt x="42037" y="76962"/>
                    <a:pt x="41021" y="64199"/>
                  </a:cubicBezTo>
                  <a:cubicBezTo>
                    <a:pt x="40005" y="52451"/>
                    <a:pt x="30671" y="51943"/>
                    <a:pt x="26480" y="51943"/>
                  </a:cubicBezTo>
                  <a:lnTo>
                    <a:pt x="12192" y="51943"/>
                  </a:lnTo>
                  <a:close/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  <p:sp>
          <p:nvSpPr>
            <p:cNvPr id="33" name="Volný tvar: obrazec 32">
              <a:extLst>
                <a:ext uri="{FF2B5EF4-FFF2-40B4-BE49-F238E27FC236}">
                  <a16:creationId xmlns:a16="http://schemas.microsoft.com/office/drawing/2014/main" id="{DE3ED5FD-2AF6-42E5-9792-99E68F3BC071}"/>
                </a:ext>
              </a:extLst>
            </p:cNvPr>
            <p:cNvSpPr/>
            <p:nvPr/>
          </p:nvSpPr>
          <p:spPr>
            <a:xfrm>
              <a:off x="2051939" y="1730565"/>
              <a:ext cx="60451" cy="97980"/>
            </a:xfrm>
            <a:custGeom>
              <a:avLst/>
              <a:gdLst>
                <a:gd name="connsiteX0" fmla="*/ 0 w 60451"/>
                <a:gd name="connsiteY0" fmla="*/ 0 h 97980"/>
                <a:gd name="connsiteX1" fmla="*/ 12255 w 60451"/>
                <a:gd name="connsiteY1" fmla="*/ 0 h 97980"/>
                <a:gd name="connsiteX2" fmla="*/ 12255 w 60451"/>
                <a:gd name="connsiteY2" fmla="*/ 61468 h 97980"/>
                <a:gd name="connsiteX3" fmla="*/ 30226 w 60451"/>
                <a:gd name="connsiteY3" fmla="*/ 87820 h 97980"/>
                <a:gd name="connsiteX4" fmla="*/ 48196 w 60451"/>
                <a:gd name="connsiteY4" fmla="*/ 61468 h 97980"/>
                <a:gd name="connsiteX5" fmla="*/ 48196 w 60451"/>
                <a:gd name="connsiteY5" fmla="*/ 0 h 97980"/>
                <a:gd name="connsiteX6" fmla="*/ 60452 w 60451"/>
                <a:gd name="connsiteY6" fmla="*/ 0 h 97980"/>
                <a:gd name="connsiteX7" fmla="*/ 60452 w 60451"/>
                <a:gd name="connsiteY7" fmla="*/ 60960 h 97980"/>
                <a:gd name="connsiteX8" fmla="*/ 30226 w 60451"/>
                <a:gd name="connsiteY8" fmla="*/ 97980 h 97980"/>
                <a:gd name="connsiteX9" fmla="*/ 63 w 60451"/>
                <a:gd name="connsiteY9" fmla="*/ 60960 h 97980"/>
                <a:gd name="connsiteX10" fmla="*/ 63 w 60451"/>
                <a:gd name="connsiteY10" fmla="*/ 0 h 979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0451" h="97980">
                  <a:moveTo>
                    <a:pt x="0" y="0"/>
                  </a:moveTo>
                  <a:lnTo>
                    <a:pt x="12255" y="0"/>
                  </a:lnTo>
                  <a:lnTo>
                    <a:pt x="12255" y="61468"/>
                  </a:lnTo>
                  <a:cubicBezTo>
                    <a:pt x="12255" y="82423"/>
                    <a:pt x="18669" y="87820"/>
                    <a:pt x="30226" y="87820"/>
                  </a:cubicBezTo>
                  <a:cubicBezTo>
                    <a:pt x="41783" y="87820"/>
                    <a:pt x="48196" y="82423"/>
                    <a:pt x="48196" y="61468"/>
                  </a:cubicBezTo>
                  <a:lnTo>
                    <a:pt x="48196" y="0"/>
                  </a:lnTo>
                  <a:lnTo>
                    <a:pt x="60452" y="0"/>
                  </a:lnTo>
                  <a:lnTo>
                    <a:pt x="60452" y="60960"/>
                  </a:lnTo>
                  <a:cubicBezTo>
                    <a:pt x="60452" y="87503"/>
                    <a:pt x="50609" y="97980"/>
                    <a:pt x="30226" y="97980"/>
                  </a:cubicBezTo>
                  <a:cubicBezTo>
                    <a:pt x="9969" y="97980"/>
                    <a:pt x="63" y="87503"/>
                    <a:pt x="63" y="60960"/>
                  </a:cubicBezTo>
                  <a:lnTo>
                    <a:pt x="63" y="0"/>
                  </a:lnTo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  <p:sp>
          <p:nvSpPr>
            <p:cNvPr id="34" name="Volný tvar: obrazec 33">
              <a:extLst>
                <a:ext uri="{FF2B5EF4-FFF2-40B4-BE49-F238E27FC236}">
                  <a16:creationId xmlns:a16="http://schemas.microsoft.com/office/drawing/2014/main" id="{8C75B274-C8AC-47CD-A51E-DD326276DADB}"/>
                </a:ext>
              </a:extLst>
            </p:cNvPr>
            <p:cNvSpPr/>
            <p:nvPr/>
          </p:nvSpPr>
          <p:spPr>
            <a:xfrm>
              <a:off x="2134742" y="1730565"/>
              <a:ext cx="88963" cy="96011"/>
            </a:xfrm>
            <a:custGeom>
              <a:avLst/>
              <a:gdLst>
                <a:gd name="connsiteX0" fmla="*/ 11367 w 88963"/>
                <a:gd name="connsiteY0" fmla="*/ 96012 h 96011"/>
                <a:gd name="connsiteX1" fmla="*/ 0 w 88963"/>
                <a:gd name="connsiteY1" fmla="*/ 96012 h 96011"/>
                <a:gd name="connsiteX2" fmla="*/ 0 w 88963"/>
                <a:gd name="connsiteY2" fmla="*/ 0 h 96011"/>
                <a:gd name="connsiteX3" fmla="*/ 19812 w 88963"/>
                <a:gd name="connsiteY3" fmla="*/ 0 h 96011"/>
                <a:gd name="connsiteX4" fmla="*/ 43942 w 88963"/>
                <a:gd name="connsiteY4" fmla="*/ 80645 h 96011"/>
                <a:gd name="connsiteX5" fmla="*/ 44260 w 88963"/>
                <a:gd name="connsiteY5" fmla="*/ 80645 h 96011"/>
                <a:gd name="connsiteX6" fmla="*/ 68707 w 88963"/>
                <a:gd name="connsiteY6" fmla="*/ 0 h 96011"/>
                <a:gd name="connsiteX7" fmla="*/ 88964 w 88963"/>
                <a:gd name="connsiteY7" fmla="*/ 0 h 96011"/>
                <a:gd name="connsiteX8" fmla="*/ 88964 w 88963"/>
                <a:gd name="connsiteY8" fmla="*/ 96012 h 96011"/>
                <a:gd name="connsiteX9" fmla="*/ 76645 w 88963"/>
                <a:gd name="connsiteY9" fmla="*/ 96012 h 96011"/>
                <a:gd name="connsiteX10" fmla="*/ 76645 w 88963"/>
                <a:gd name="connsiteY10" fmla="*/ 10668 h 96011"/>
                <a:gd name="connsiteX11" fmla="*/ 76390 w 88963"/>
                <a:gd name="connsiteY11" fmla="*/ 10668 h 96011"/>
                <a:gd name="connsiteX12" fmla="*/ 49593 w 88963"/>
                <a:gd name="connsiteY12" fmla="*/ 96012 h 96011"/>
                <a:gd name="connsiteX13" fmla="*/ 38037 w 88963"/>
                <a:gd name="connsiteY13" fmla="*/ 96012 h 96011"/>
                <a:gd name="connsiteX14" fmla="*/ 11621 w 88963"/>
                <a:gd name="connsiteY14" fmla="*/ 10668 h 96011"/>
                <a:gd name="connsiteX15" fmla="*/ 11367 w 88963"/>
                <a:gd name="connsiteY15" fmla="*/ 10668 h 96011"/>
                <a:gd name="connsiteX16" fmla="*/ 11367 w 88963"/>
                <a:gd name="connsiteY16" fmla="*/ 96012 h 96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88963" h="96011">
                  <a:moveTo>
                    <a:pt x="11367" y="96012"/>
                  </a:moveTo>
                  <a:lnTo>
                    <a:pt x="0" y="96012"/>
                  </a:lnTo>
                  <a:lnTo>
                    <a:pt x="0" y="0"/>
                  </a:lnTo>
                  <a:lnTo>
                    <a:pt x="19812" y="0"/>
                  </a:lnTo>
                  <a:lnTo>
                    <a:pt x="43942" y="80645"/>
                  </a:lnTo>
                  <a:lnTo>
                    <a:pt x="44260" y="80645"/>
                  </a:lnTo>
                  <a:lnTo>
                    <a:pt x="68707" y="0"/>
                  </a:lnTo>
                  <a:lnTo>
                    <a:pt x="88964" y="0"/>
                  </a:lnTo>
                  <a:lnTo>
                    <a:pt x="88964" y="96012"/>
                  </a:lnTo>
                  <a:lnTo>
                    <a:pt x="76645" y="96012"/>
                  </a:lnTo>
                  <a:lnTo>
                    <a:pt x="76645" y="10668"/>
                  </a:lnTo>
                  <a:lnTo>
                    <a:pt x="76390" y="10668"/>
                  </a:lnTo>
                  <a:lnTo>
                    <a:pt x="49593" y="96012"/>
                  </a:lnTo>
                  <a:lnTo>
                    <a:pt x="38037" y="96012"/>
                  </a:lnTo>
                  <a:lnTo>
                    <a:pt x="11621" y="10668"/>
                  </a:lnTo>
                  <a:lnTo>
                    <a:pt x="11367" y="10668"/>
                  </a:lnTo>
                  <a:lnTo>
                    <a:pt x="11367" y="96012"/>
                  </a:lnTo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  <p:sp>
          <p:nvSpPr>
            <p:cNvPr id="35" name="Volný tvar: obrazec 34">
              <a:extLst>
                <a:ext uri="{FF2B5EF4-FFF2-40B4-BE49-F238E27FC236}">
                  <a16:creationId xmlns:a16="http://schemas.microsoft.com/office/drawing/2014/main" id="{299403FB-4ED9-41A6-9E4B-EE3B6C2FE0A7}"/>
                </a:ext>
              </a:extLst>
            </p:cNvPr>
            <p:cNvSpPr/>
            <p:nvPr/>
          </p:nvSpPr>
          <p:spPr>
            <a:xfrm>
              <a:off x="2272919" y="1730565"/>
              <a:ext cx="77216" cy="96011"/>
            </a:xfrm>
            <a:custGeom>
              <a:avLst/>
              <a:gdLst>
                <a:gd name="connsiteX0" fmla="*/ 37846 w 77216"/>
                <a:gd name="connsiteY0" fmla="*/ 11303 h 96011"/>
                <a:gd name="connsiteX1" fmla="*/ 37592 w 77216"/>
                <a:gd name="connsiteY1" fmla="*/ 11303 h 96011"/>
                <a:gd name="connsiteX2" fmla="*/ 22542 w 77216"/>
                <a:gd name="connsiteY2" fmla="*/ 62548 h 96011"/>
                <a:gd name="connsiteX3" fmla="*/ 53276 w 77216"/>
                <a:gd name="connsiteY3" fmla="*/ 62548 h 96011"/>
                <a:gd name="connsiteX4" fmla="*/ 37846 w 77216"/>
                <a:gd name="connsiteY4" fmla="*/ 11303 h 96011"/>
                <a:gd name="connsiteX5" fmla="*/ 30353 w 77216"/>
                <a:gd name="connsiteY5" fmla="*/ 0 h 96011"/>
                <a:gd name="connsiteX6" fmla="*/ 45911 w 77216"/>
                <a:gd name="connsiteY6" fmla="*/ 0 h 96011"/>
                <a:gd name="connsiteX7" fmla="*/ 77216 w 77216"/>
                <a:gd name="connsiteY7" fmla="*/ 96012 h 96011"/>
                <a:gd name="connsiteX8" fmla="*/ 63500 w 77216"/>
                <a:gd name="connsiteY8" fmla="*/ 96012 h 96011"/>
                <a:gd name="connsiteX9" fmla="*/ 56642 w 77216"/>
                <a:gd name="connsiteY9" fmla="*/ 73152 h 96011"/>
                <a:gd name="connsiteX10" fmla="*/ 19558 w 77216"/>
                <a:gd name="connsiteY10" fmla="*/ 73152 h 96011"/>
                <a:gd name="connsiteX11" fmla="*/ 12319 w 77216"/>
                <a:gd name="connsiteY11" fmla="*/ 96012 h 96011"/>
                <a:gd name="connsiteX12" fmla="*/ 0 w 77216"/>
                <a:gd name="connsiteY12" fmla="*/ 96012 h 96011"/>
                <a:gd name="connsiteX13" fmla="*/ 30353 w 77216"/>
                <a:gd name="connsiteY13" fmla="*/ 0 h 96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7216" h="96011">
                  <a:moveTo>
                    <a:pt x="37846" y="11303"/>
                  </a:moveTo>
                  <a:lnTo>
                    <a:pt x="37592" y="11303"/>
                  </a:lnTo>
                  <a:lnTo>
                    <a:pt x="22542" y="62548"/>
                  </a:lnTo>
                  <a:lnTo>
                    <a:pt x="53276" y="62548"/>
                  </a:lnTo>
                  <a:lnTo>
                    <a:pt x="37846" y="11303"/>
                  </a:lnTo>
                  <a:moveTo>
                    <a:pt x="30353" y="0"/>
                  </a:moveTo>
                  <a:lnTo>
                    <a:pt x="45911" y="0"/>
                  </a:lnTo>
                  <a:lnTo>
                    <a:pt x="77216" y="96012"/>
                  </a:lnTo>
                  <a:lnTo>
                    <a:pt x="63500" y="96012"/>
                  </a:lnTo>
                  <a:lnTo>
                    <a:pt x="56642" y="73152"/>
                  </a:lnTo>
                  <a:lnTo>
                    <a:pt x="19558" y="73152"/>
                  </a:lnTo>
                  <a:lnTo>
                    <a:pt x="12319" y="96012"/>
                  </a:lnTo>
                  <a:lnTo>
                    <a:pt x="0" y="96012"/>
                  </a:lnTo>
                  <a:lnTo>
                    <a:pt x="30353" y="0"/>
                  </a:lnTo>
                  <a:close/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  <p:sp>
          <p:nvSpPr>
            <p:cNvPr id="36" name="Volný tvar: obrazec 35">
              <a:extLst>
                <a:ext uri="{FF2B5EF4-FFF2-40B4-BE49-F238E27FC236}">
                  <a16:creationId xmlns:a16="http://schemas.microsoft.com/office/drawing/2014/main" id="{0E05DE3E-C350-41C1-9FF3-4012A8056DE3}"/>
                </a:ext>
              </a:extLst>
            </p:cNvPr>
            <p:cNvSpPr/>
            <p:nvPr/>
          </p:nvSpPr>
          <p:spPr>
            <a:xfrm>
              <a:off x="2349563" y="1730565"/>
              <a:ext cx="70548" cy="96011"/>
            </a:xfrm>
            <a:custGeom>
              <a:avLst/>
              <a:gdLst>
                <a:gd name="connsiteX0" fmla="*/ 42418 w 70548"/>
                <a:gd name="connsiteY0" fmla="*/ 96012 h 96011"/>
                <a:gd name="connsiteX1" fmla="*/ 27813 w 70548"/>
                <a:gd name="connsiteY1" fmla="*/ 96012 h 96011"/>
                <a:gd name="connsiteX2" fmla="*/ 0 w 70548"/>
                <a:gd name="connsiteY2" fmla="*/ 0 h 96011"/>
                <a:gd name="connsiteX3" fmla="*/ 13271 w 70548"/>
                <a:gd name="connsiteY3" fmla="*/ 0 h 96011"/>
                <a:gd name="connsiteX4" fmla="*/ 35306 w 70548"/>
                <a:gd name="connsiteY4" fmla="*/ 84455 h 96011"/>
                <a:gd name="connsiteX5" fmla="*/ 35560 w 70548"/>
                <a:gd name="connsiteY5" fmla="*/ 84455 h 96011"/>
                <a:gd name="connsiteX6" fmla="*/ 58039 w 70548"/>
                <a:gd name="connsiteY6" fmla="*/ 0 h 96011"/>
                <a:gd name="connsiteX7" fmla="*/ 70548 w 70548"/>
                <a:gd name="connsiteY7" fmla="*/ 0 h 96011"/>
                <a:gd name="connsiteX8" fmla="*/ 42418 w 70548"/>
                <a:gd name="connsiteY8" fmla="*/ 96012 h 96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0548" h="96011">
                  <a:moveTo>
                    <a:pt x="42418" y="96012"/>
                  </a:moveTo>
                  <a:lnTo>
                    <a:pt x="27813" y="96012"/>
                  </a:lnTo>
                  <a:lnTo>
                    <a:pt x="0" y="0"/>
                  </a:lnTo>
                  <a:lnTo>
                    <a:pt x="13271" y="0"/>
                  </a:lnTo>
                  <a:lnTo>
                    <a:pt x="35306" y="84455"/>
                  </a:lnTo>
                  <a:lnTo>
                    <a:pt x="35560" y="84455"/>
                  </a:lnTo>
                  <a:lnTo>
                    <a:pt x="58039" y="0"/>
                  </a:lnTo>
                  <a:lnTo>
                    <a:pt x="70548" y="0"/>
                  </a:lnTo>
                  <a:lnTo>
                    <a:pt x="42418" y="96012"/>
                  </a:lnTo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  <p:sp>
          <p:nvSpPr>
            <p:cNvPr id="37" name="Volný tvar: obrazec 36">
              <a:extLst>
                <a:ext uri="{FF2B5EF4-FFF2-40B4-BE49-F238E27FC236}">
                  <a16:creationId xmlns:a16="http://schemas.microsoft.com/office/drawing/2014/main" id="{8F286C59-564E-47E8-9DD2-11C14E575857}"/>
                </a:ext>
              </a:extLst>
            </p:cNvPr>
            <p:cNvSpPr/>
            <p:nvPr/>
          </p:nvSpPr>
          <p:spPr>
            <a:xfrm>
              <a:off x="2467736" y="1705673"/>
              <a:ext cx="57415" cy="122936"/>
            </a:xfrm>
            <a:custGeom>
              <a:avLst/>
              <a:gdLst>
                <a:gd name="connsiteX0" fmla="*/ 49911 w 57415"/>
                <a:gd name="connsiteY0" fmla="*/ 0 h 122936"/>
                <a:gd name="connsiteX1" fmla="*/ 37274 w 57415"/>
                <a:gd name="connsiteY1" fmla="*/ 14161 h 122936"/>
                <a:gd name="connsiteX2" fmla="*/ 22161 w 57415"/>
                <a:gd name="connsiteY2" fmla="*/ 14161 h 122936"/>
                <a:gd name="connsiteX3" fmla="*/ 9525 w 57415"/>
                <a:gd name="connsiteY3" fmla="*/ 0 h 122936"/>
                <a:gd name="connsiteX4" fmla="*/ 19939 w 57415"/>
                <a:gd name="connsiteY4" fmla="*/ 0 h 122936"/>
                <a:gd name="connsiteX5" fmla="*/ 29782 w 57415"/>
                <a:gd name="connsiteY5" fmla="*/ 8763 h 122936"/>
                <a:gd name="connsiteX6" fmla="*/ 39624 w 57415"/>
                <a:gd name="connsiteY6" fmla="*/ 0 h 122936"/>
                <a:gd name="connsiteX7" fmla="*/ 49911 w 57415"/>
                <a:gd name="connsiteY7" fmla="*/ 0 h 122936"/>
                <a:gd name="connsiteX8" fmla="*/ 43371 w 57415"/>
                <a:gd name="connsiteY8" fmla="*/ 51372 h 122936"/>
                <a:gd name="connsiteX9" fmla="*/ 40513 w 57415"/>
                <a:gd name="connsiteY9" fmla="*/ 37402 h 122936"/>
                <a:gd name="connsiteX10" fmla="*/ 29782 w 57415"/>
                <a:gd name="connsiteY10" fmla="*/ 33274 h 122936"/>
                <a:gd name="connsiteX11" fmla="*/ 15304 w 57415"/>
                <a:gd name="connsiteY11" fmla="*/ 40767 h 122936"/>
                <a:gd name="connsiteX12" fmla="*/ 12573 w 57415"/>
                <a:gd name="connsiteY12" fmla="*/ 60706 h 122936"/>
                <a:gd name="connsiteX13" fmla="*/ 12573 w 57415"/>
                <a:gd name="connsiteY13" fmla="*/ 86360 h 122936"/>
                <a:gd name="connsiteX14" fmla="*/ 29655 w 57415"/>
                <a:gd name="connsiteY14" fmla="*/ 112713 h 122936"/>
                <a:gd name="connsiteX15" fmla="*/ 44768 w 57415"/>
                <a:gd name="connsiteY15" fmla="*/ 92583 h 122936"/>
                <a:gd name="connsiteX16" fmla="*/ 57404 w 57415"/>
                <a:gd name="connsiteY16" fmla="*/ 92583 h 122936"/>
                <a:gd name="connsiteX17" fmla="*/ 30290 w 57415"/>
                <a:gd name="connsiteY17" fmla="*/ 122936 h 122936"/>
                <a:gd name="connsiteX18" fmla="*/ 0 w 57415"/>
                <a:gd name="connsiteY18" fmla="*/ 84963 h 122936"/>
                <a:gd name="connsiteX19" fmla="*/ 0 w 57415"/>
                <a:gd name="connsiteY19" fmla="*/ 57785 h 122936"/>
                <a:gd name="connsiteX20" fmla="*/ 30861 w 57415"/>
                <a:gd name="connsiteY20" fmla="*/ 22924 h 122936"/>
                <a:gd name="connsiteX21" fmla="*/ 56007 w 57415"/>
                <a:gd name="connsiteY21" fmla="*/ 51372 h 122936"/>
                <a:gd name="connsiteX22" fmla="*/ 43371 w 57415"/>
                <a:gd name="connsiteY22" fmla="*/ 51372 h 1229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57415" h="122936">
                  <a:moveTo>
                    <a:pt x="49911" y="0"/>
                  </a:moveTo>
                  <a:lnTo>
                    <a:pt x="37274" y="14161"/>
                  </a:lnTo>
                  <a:lnTo>
                    <a:pt x="22161" y="14161"/>
                  </a:lnTo>
                  <a:lnTo>
                    <a:pt x="9525" y="0"/>
                  </a:lnTo>
                  <a:lnTo>
                    <a:pt x="19939" y="0"/>
                  </a:lnTo>
                  <a:lnTo>
                    <a:pt x="29782" y="8763"/>
                  </a:lnTo>
                  <a:lnTo>
                    <a:pt x="39624" y="0"/>
                  </a:lnTo>
                  <a:lnTo>
                    <a:pt x="49911" y="0"/>
                  </a:lnTo>
                  <a:moveTo>
                    <a:pt x="43371" y="51372"/>
                  </a:moveTo>
                  <a:cubicBezTo>
                    <a:pt x="43561" y="45911"/>
                    <a:pt x="43117" y="40450"/>
                    <a:pt x="40513" y="37402"/>
                  </a:cubicBezTo>
                  <a:cubicBezTo>
                    <a:pt x="38100" y="34354"/>
                    <a:pt x="32385" y="33274"/>
                    <a:pt x="29782" y="33274"/>
                  </a:cubicBezTo>
                  <a:cubicBezTo>
                    <a:pt x="19749" y="33274"/>
                    <a:pt x="15748" y="39434"/>
                    <a:pt x="15304" y="40767"/>
                  </a:cubicBezTo>
                  <a:cubicBezTo>
                    <a:pt x="14923" y="41783"/>
                    <a:pt x="12573" y="44196"/>
                    <a:pt x="12573" y="60706"/>
                  </a:cubicBezTo>
                  <a:lnTo>
                    <a:pt x="12573" y="86360"/>
                  </a:lnTo>
                  <a:cubicBezTo>
                    <a:pt x="12573" y="109919"/>
                    <a:pt x="20193" y="112713"/>
                    <a:pt x="29655" y="112713"/>
                  </a:cubicBezTo>
                  <a:cubicBezTo>
                    <a:pt x="33401" y="112713"/>
                    <a:pt x="44704" y="111379"/>
                    <a:pt x="44768" y="92583"/>
                  </a:cubicBezTo>
                  <a:lnTo>
                    <a:pt x="57404" y="92583"/>
                  </a:lnTo>
                  <a:cubicBezTo>
                    <a:pt x="57976" y="122936"/>
                    <a:pt x="36513" y="122936"/>
                    <a:pt x="30290" y="122936"/>
                  </a:cubicBezTo>
                  <a:cubicBezTo>
                    <a:pt x="18288" y="122936"/>
                    <a:pt x="0" y="122174"/>
                    <a:pt x="0" y="84963"/>
                  </a:cubicBezTo>
                  <a:lnTo>
                    <a:pt x="0" y="57785"/>
                  </a:lnTo>
                  <a:cubicBezTo>
                    <a:pt x="0" y="30671"/>
                    <a:pt x="12002" y="22924"/>
                    <a:pt x="30861" y="22924"/>
                  </a:cubicBezTo>
                  <a:cubicBezTo>
                    <a:pt x="49848" y="22924"/>
                    <a:pt x="57214" y="32766"/>
                    <a:pt x="56007" y="51372"/>
                  </a:cubicBezTo>
                  <a:lnTo>
                    <a:pt x="43371" y="51372"/>
                  </a:lnTo>
                  <a:close/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  <p:sp>
          <p:nvSpPr>
            <p:cNvPr id="38" name="Volný tvar: obrazec 37">
              <a:extLst>
                <a:ext uri="{FF2B5EF4-FFF2-40B4-BE49-F238E27FC236}">
                  <a16:creationId xmlns:a16="http://schemas.microsoft.com/office/drawing/2014/main" id="{4AE27A6A-9281-4AFA-A034-4EC525947CD1}"/>
                </a:ext>
              </a:extLst>
            </p:cNvPr>
            <p:cNvSpPr/>
            <p:nvPr/>
          </p:nvSpPr>
          <p:spPr>
            <a:xfrm>
              <a:off x="2544889" y="1730565"/>
              <a:ext cx="57658" cy="96075"/>
            </a:xfrm>
            <a:custGeom>
              <a:avLst/>
              <a:gdLst>
                <a:gd name="connsiteX0" fmla="*/ 12256 w 57658"/>
                <a:gd name="connsiteY0" fmla="*/ 41211 h 96075"/>
                <a:gd name="connsiteX1" fmla="*/ 30543 w 57658"/>
                <a:gd name="connsiteY1" fmla="*/ 41211 h 96075"/>
                <a:gd name="connsiteX2" fmla="*/ 43561 w 57658"/>
                <a:gd name="connsiteY2" fmla="*/ 25273 h 96075"/>
                <a:gd name="connsiteX3" fmla="*/ 30671 w 57658"/>
                <a:gd name="connsiteY3" fmla="*/ 10605 h 96075"/>
                <a:gd name="connsiteX4" fmla="*/ 12256 w 57658"/>
                <a:gd name="connsiteY4" fmla="*/ 10605 h 96075"/>
                <a:gd name="connsiteX5" fmla="*/ 12256 w 57658"/>
                <a:gd name="connsiteY5" fmla="*/ 41211 h 96075"/>
                <a:gd name="connsiteX6" fmla="*/ 12256 w 57658"/>
                <a:gd name="connsiteY6" fmla="*/ 51880 h 96075"/>
                <a:gd name="connsiteX7" fmla="*/ 12256 w 57658"/>
                <a:gd name="connsiteY7" fmla="*/ 96012 h 96075"/>
                <a:gd name="connsiteX8" fmla="*/ 0 w 57658"/>
                <a:gd name="connsiteY8" fmla="*/ 96012 h 96075"/>
                <a:gd name="connsiteX9" fmla="*/ 0 w 57658"/>
                <a:gd name="connsiteY9" fmla="*/ 0 h 96075"/>
                <a:gd name="connsiteX10" fmla="*/ 33147 w 57658"/>
                <a:gd name="connsiteY10" fmla="*/ 0 h 96075"/>
                <a:gd name="connsiteX11" fmla="*/ 56198 w 57658"/>
                <a:gd name="connsiteY11" fmla="*/ 23939 h 96075"/>
                <a:gd name="connsiteX12" fmla="*/ 38608 w 57658"/>
                <a:gd name="connsiteY12" fmla="*/ 45911 h 96075"/>
                <a:gd name="connsiteX13" fmla="*/ 38608 w 57658"/>
                <a:gd name="connsiteY13" fmla="*/ 46164 h 96075"/>
                <a:gd name="connsiteX14" fmla="*/ 54356 w 57658"/>
                <a:gd name="connsiteY14" fmla="*/ 70930 h 96075"/>
                <a:gd name="connsiteX15" fmla="*/ 57658 w 57658"/>
                <a:gd name="connsiteY15" fmla="*/ 96076 h 96075"/>
                <a:gd name="connsiteX16" fmla="*/ 44895 w 57658"/>
                <a:gd name="connsiteY16" fmla="*/ 96076 h 96075"/>
                <a:gd name="connsiteX17" fmla="*/ 41148 w 57658"/>
                <a:gd name="connsiteY17" fmla="*/ 64199 h 96075"/>
                <a:gd name="connsiteX18" fmla="*/ 26670 w 57658"/>
                <a:gd name="connsiteY18" fmla="*/ 51943 h 96075"/>
                <a:gd name="connsiteX19" fmla="*/ 12256 w 57658"/>
                <a:gd name="connsiteY19" fmla="*/ 51943 h 96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57658" h="96075">
                  <a:moveTo>
                    <a:pt x="12256" y="41211"/>
                  </a:moveTo>
                  <a:lnTo>
                    <a:pt x="30543" y="41211"/>
                  </a:lnTo>
                  <a:cubicBezTo>
                    <a:pt x="39370" y="41211"/>
                    <a:pt x="43561" y="33655"/>
                    <a:pt x="43561" y="25273"/>
                  </a:cubicBezTo>
                  <a:cubicBezTo>
                    <a:pt x="43561" y="18288"/>
                    <a:pt x="40132" y="10605"/>
                    <a:pt x="30671" y="10605"/>
                  </a:cubicBezTo>
                  <a:lnTo>
                    <a:pt x="12256" y="10605"/>
                  </a:lnTo>
                  <a:lnTo>
                    <a:pt x="12256" y="41211"/>
                  </a:lnTo>
                  <a:moveTo>
                    <a:pt x="12256" y="51880"/>
                  </a:moveTo>
                  <a:lnTo>
                    <a:pt x="12256" y="96012"/>
                  </a:lnTo>
                  <a:lnTo>
                    <a:pt x="0" y="96012"/>
                  </a:lnTo>
                  <a:lnTo>
                    <a:pt x="0" y="0"/>
                  </a:lnTo>
                  <a:lnTo>
                    <a:pt x="33147" y="0"/>
                  </a:lnTo>
                  <a:cubicBezTo>
                    <a:pt x="50102" y="0"/>
                    <a:pt x="56198" y="11938"/>
                    <a:pt x="56198" y="23939"/>
                  </a:cubicBezTo>
                  <a:cubicBezTo>
                    <a:pt x="56198" y="35242"/>
                    <a:pt x="49911" y="43879"/>
                    <a:pt x="38608" y="45911"/>
                  </a:cubicBezTo>
                  <a:lnTo>
                    <a:pt x="38608" y="46164"/>
                  </a:lnTo>
                  <a:cubicBezTo>
                    <a:pt x="49721" y="47942"/>
                    <a:pt x="53658" y="51626"/>
                    <a:pt x="54356" y="70930"/>
                  </a:cubicBezTo>
                  <a:cubicBezTo>
                    <a:pt x="54420" y="75057"/>
                    <a:pt x="55753" y="90107"/>
                    <a:pt x="57658" y="96076"/>
                  </a:cubicBezTo>
                  <a:lnTo>
                    <a:pt x="44895" y="96076"/>
                  </a:lnTo>
                  <a:cubicBezTo>
                    <a:pt x="41465" y="89471"/>
                    <a:pt x="42164" y="76962"/>
                    <a:pt x="41148" y="64199"/>
                  </a:cubicBezTo>
                  <a:cubicBezTo>
                    <a:pt x="40259" y="52451"/>
                    <a:pt x="30734" y="51943"/>
                    <a:pt x="26670" y="51943"/>
                  </a:cubicBezTo>
                  <a:lnTo>
                    <a:pt x="12256" y="51943"/>
                  </a:lnTo>
                  <a:close/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</p:grpSp>
      <p:sp>
        <p:nvSpPr>
          <p:cNvPr id="39" name="Volný tvar: obrazec 38">
            <a:extLst>
              <a:ext uri="{FF2B5EF4-FFF2-40B4-BE49-F238E27FC236}">
                <a16:creationId xmlns:a16="http://schemas.microsoft.com/office/drawing/2014/main" id="{63D25A8A-3512-4D23-AD57-A2D25DE9C1E3}"/>
              </a:ext>
            </a:extLst>
          </p:cNvPr>
          <p:cNvSpPr/>
          <p:nvPr/>
        </p:nvSpPr>
        <p:spPr>
          <a:xfrm>
            <a:off x="9511030" y="1147825"/>
            <a:ext cx="2680969" cy="4185412"/>
          </a:xfrm>
          <a:custGeom>
            <a:avLst/>
            <a:gdLst>
              <a:gd name="connsiteX0" fmla="*/ 2680970 w 2680969"/>
              <a:gd name="connsiteY0" fmla="*/ 1920558 h 4185412"/>
              <a:gd name="connsiteX1" fmla="*/ 760095 w 2680969"/>
              <a:gd name="connsiteY1" fmla="*/ 0 h 4185412"/>
              <a:gd name="connsiteX2" fmla="*/ 0 w 2680969"/>
              <a:gd name="connsiteY2" fmla="*/ 760921 h 4185412"/>
              <a:gd name="connsiteX3" fmla="*/ 1330706 w 2680969"/>
              <a:gd name="connsiteY3" fmla="*/ 2092706 h 4185412"/>
              <a:gd name="connsiteX4" fmla="*/ 0 w 2680969"/>
              <a:gd name="connsiteY4" fmla="*/ 3424238 h 4185412"/>
              <a:gd name="connsiteX5" fmla="*/ 760095 w 2680969"/>
              <a:gd name="connsiteY5" fmla="*/ 4185412 h 4185412"/>
              <a:gd name="connsiteX6" fmla="*/ 2092389 w 2680969"/>
              <a:gd name="connsiteY6" fmla="*/ 2853627 h 4185412"/>
              <a:gd name="connsiteX7" fmla="*/ 2680970 w 2680969"/>
              <a:gd name="connsiteY7" fmla="*/ 3442462 h 4185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80969" h="4185412">
                <a:moveTo>
                  <a:pt x="2680970" y="1920558"/>
                </a:moveTo>
                <a:lnTo>
                  <a:pt x="760095" y="0"/>
                </a:lnTo>
                <a:lnTo>
                  <a:pt x="0" y="760921"/>
                </a:lnTo>
                <a:lnTo>
                  <a:pt x="1330706" y="2092706"/>
                </a:lnTo>
                <a:lnTo>
                  <a:pt x="0" y="3424238"/>
                </a:lnTo>
                <a:lnTo>
                  <a:pt x="760095" y="4185412"/>
                </a:lnTo>
                <a:lnTo>
                  <a:pt x="2092389" y="2853627"/>
                </a:lnTo>
                <a:lnTo>
                  <a:pt x="2680970" y="3442462"/>
                </a:lnTo>
                <a:close/>
              </a:path>
            </a:pathLst>
          </a:custGeom>
          <a:solidFill>
            <a:srgbClr val="FFFFFF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40" name="Volný tvar: obrazec 39">
            <a:extLst>
              <a:ext uri="{FF2B5EF4-FFF2-40B4-BE49-F238E27FC236}">
                <a16:creationId xmlns:a16="http://schemas.microsoft.com/office/drawing/2014/main" id="{7208AAF7-1263-4863-9620-D6664948509D}"/>
              </a:ext>
            </a:extLst>
          </p:cNvPr>
          <p:cNvSpPr/>
          <p:nvPr/>
        </p:nvSpPr>
        <p:spPr>
          <a:xfrm>
            <a:off x="6847522" y="2479675"/>
            <a:ext cx="5344477" cy="4378325"/>
          </a:xfrm>
          <a:custGeom>
            <a:avLst/>
            <a:gdLst>
              <a:gd name="connsiteX0" fmla="*/ 5344478 w 5344477"/>
              <a:gd name="connsiteY0" fmla="*/ 3252089 h 4378325"/>
              <a:gd name="connsiteX1" fmla="*/ 4755897 w 5344477"/>
              <a:gd name="connsiteY1" fmla="*/ 2663253 h 4378325"/>
              <a:gd name="connsiteX2" fmla="*/ 3423603 w 5344477"/>
              <a:gd name="connsiteY2" fmla="*/ 3994722 h 4378325"/>
              <a:gd name="connsiteX3" fmla="*/ 1521587 w 5344477"/>
              <a:gd name="connsiteY3" fmla="*/ 2092389 h 4378325"/>
              <a:gd name="connsiteX4" fmla="*/ 2853055 w 5344477"/>
              <a:gd name="connsiteY4" fmla="*/ 760857 h 4378325"/>
              <a:gd name="connsiteX5" fmla="*/ 2092389 w 5344477"/>
              <a:gd name="connsiteY5" fmla="*/ 0 h 4378325"/>
              <a:gd name="connsiteX6" fmla="*/ 0 w 5344477"/>
              <a:gd name="connsiteY6" fmla="*/ 2092389 h 4378325"/>
              <a:gd name="connsiteX7" fmla="*/ 2285620 w 5344477"/>
              <a:gd name="connsiteY7" fmla="*/ 4378325 h 4378325"/>
              <a:gd name="connsiteX8" fmla="*/ 4561650 w 5344477"/>
              <a:gd name="connsiteY8" fmla="*/ 4378325 h 4378325"/>
              <a:gd name="connsiteX9" fmla="*/ 5344478 w 5344477"/>
              <a:gd name="connsiteY9" fmla="*/ 3595434 h 4378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344477" h="4378325">
                <a:moveTo>
                  <a:pt x="5344478" y="3252089"/>
                </a:moveTo>
                <a:lnTo>
                  <a:pt x="4755897" y="2663253"/>
                </a:lnTo>
                <a:lnTo>
                  <a:pt x="3423603" y="3994722"/>
                </a:lnTo>
                <a:lnTo>
                  <a:pt x="1521587" y="2092389"/>
                </a:lnTo>
                <a:lnTo>
                  <a:pt x="2853055" y="760857"/>
                </a:lnTo>
                <a:lnTo>
                  <a:pt x="2092389" y="0"/>
                </a:lnTo>
                <a:lnTo>
                  <a:pt x="0" y="2092389"/>
                </a:lnTo>
                <a:lnTo>
                  <a:pt x="2285620" y="4378325"/>
                </a:lnTo>
                <a:lnTo>
                  <a:pt x="4561650" y="4378325"/>
                </a:lnTo>
                <a:lnTo>
                  <a:pt x="5344478" y="3595434"/>
                </a:lnTo>
                <a:close/>
              </a:path>
            </a:pathLst>
          </a:custGeom>
          <a:solidFill>
            <a:srgbClr val="FFFFFF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26131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6D14350-1B48-4A2C-BCCC-D5FBEFE85F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34E2F9F-B615-4439-85EB-92C6D081A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8E2AC3A-95A1-4208-884B-E48F630756CC}" type="datetime1">
              <a:rPr kumimoji="0" lang="cs-CZ" sz="7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14.04.2025</a:t>
            </a:fld>
            <a:endParaRPr kumimoji="0" lang="cs-CZ" sz="7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A5C3BAC-FA65-43C6-BEC3-CE4D65C9D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7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185092C-1180-4B72-B9CF-A7AE1BCDE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7AEC564-B7BA-4D84-8F26-67FDE8A66870}" type="slidenum">
              <a:rPr kumimoji="0" lang="cs-CZ" sz="7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7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F4529FE6-FD16-4DDB-86C1-C52738D3C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355134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279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obsah a obrázek –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6D14350-1B48-4A2C-BCCC-D5FBEFE85F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836" y="1520824"/>
            <a:ext cx="6164262" cy="4824414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34E2F9F-B615-4439-85EB-92C6D081A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B014DE0-B350-4143-A15A-472D93AA2DC6}" type="datetime1">
              <a:rPr kumimoji="0" lang="cs-CZ" sz="7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14.04.2025</a:t>
            </a:fld>
            <a:endParaRPr kumimoji="0" lang="cs-CZ" sz="7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A5C3BAC-FA65-43C6-BEC3-CE4D65C9D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7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185092C-1180-4B72-B9CF-A7AE1BCDE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7AEC564-B7BA-4D84-8F26-67FDE8A66870}" type="slidenum">
              <a:rPr kumimoji="0" lang="cs-CZ" sz="7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7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BBBEDFE5-62BA-4BB8-B610-8CCA0448FCF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200900" y="0"/>
            <a:ext cx="4991100" cy="6345239"/>
          </a:xfrm>
          <a:solidFill>
            <a:schemeClr val="bg1">
              <a:lumMod val="95000"/>
            </a:schemeClr>
          </a:solidFill>
        </p:spPr>
        <p:txBody>
          <a:bodyPr bIns="936000" anchor="ctr"/>
          <a:lstStyle>
            <a:lvl1pPr marL="0" indent="0" algn="ctr">
              <a:buFontTx/>
              <a:buNone/>
              <a:defRPr/>
            </a:lvl1pPr>
          </a:lstStyle>
          <a:p>
            <a:endParaRPr lang="cs-CZ"/>
          </a:p>
        </p:txBody>
      </p:sp>
      <p:sp>
        <p:nvSpPr>
          <p:cNvPr id="10" name="Nadpis 9">
            <a:extLst>
              <a:ext uri="{FF2B5EF4-FFF2-40B4-BE49-F238E27FC236}">
                <a16:creationId xmlns:a16="http://schemas.microsoft.com/office/drawing/2014/main" id="{4596790C-B966-427F-AA98-74FCCC69D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325" y="778756"/>
            <a:ext cx="6454773" cy="497059"/>
          </a:xfrm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23987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obsah a obrázek –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6D14350-1B48-4A2C-BCCC-D5FBEFE85F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836" y="1520824"/>
            <a:ext cx="4973617" cy="4824414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34E2F9F-B615-4439-85EB-92C6D081A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7F1BD5-40DB-4842-BC64-8EBACAD404E9}" type="datetime1">
              <a:rPr kumimoji="0" lang="cs-CZ" sz="7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14.04.2025</a:t>
            </a:fld>
            <a:endParaRPr kumimoji="0" lang="cs-CZ" sz="7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A5C3BAC-FA65-43C6-BEC3-CE4D65C9D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7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185092C-1180-4B72-B9CF-A7AE1BCDE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7AEC564-B7BA-4D84-8F26-67FDE8A66870}" type="slidenum">
              <a:rPr kumimoji="0" lang="cs-CZ" sz="7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7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10" name="Nadpis 9">
            <a:extLst>
              <a:ext uri="{FF2B5EF4-FFF2-40B4-BE49-F238E27FC236}">
                <a16:creationId xmlns:a16="http://schemas.microsoft.com/office/drawing/2014/main" id="{4596790C-B966-427F-AA98-74FCCC69D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18" name="Zástupný symbol obrázku 17">
            <a:extLst>
              <a:ext uri="{FF2B5EF4-FFF2-40B4-BE49-F238E27FC236}">
                <a16:creationId xmlns:a16="http://schemas.microsoft.com/office/drawing/2014/main" id="{A1B51BA2-51A4-4A42-AE81-E8996B186F9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86548" y="0"/>
            <a:ext cx="5705452" cy="6345238"/>
          </a:xfrm>
          <a:custGeom>
            <a:avLst/>
            <a:gdLst>
              <a:gd name="connsiteX0" fmla="*/ 2498760 w 5705452"/>
              <a:gd name="connsiteY0" fmla="*/ 0 h 6345238"/>
              <a:gd name="connsiteX1" fmla="*/ 5705452 w 5705452"/>
              <a:gd name="connsiteY1" fmla="*/ 0 h 6345238"/>
              <a:gd name="connsiteX2" fmla="*/ 5705452 w 5705452"/>
              <a:gd name="connsiteY2" fmla="*/ 512223 h 6345238"/>
              <a:gd name="connsiteX3" fmla="*/ 5705452 w 5705452"/>
              <a:gd name="connsiteY3" fmla="*/ 4485661 h 6345238"/>
              <a:gd name="connsiteX4" fmla="*/ 4839515 w 5705452"/>
              <a:gd name="connsiteY4" fmla="*/ 5351352 h 6345238"/>
              <a:gd name="connsiteX5" fmla="*/ 3845630 w 5705452"/>
              <a:gd name="connsiteY5" fmla="*/ 6345238 h 6345238"/>
              <a:gd name="connsiteX6" fmla="*/ 0 w 5705452"/>
              <a:gd name="connsiteY6" fmla="*/ 2499125 h 6345238"/>
              <a:gd name="connsiteX7" fmla="*/ 1880965 w 5705452"/>
              <a:gd name="connsiteY7" fmla="*/ 617997 h 6345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705452" h="6345238">
                <a:moveTo>
                  <a:pt x="2498760" y="0"/>
                </a:moveTo>
                <a:lnTo>
                  <a:pt x="5705452" y="0"/>
                </a:lnTo>
                <a:lnTo>
                  <a:pt x="5705452" y="512223"/>
                </a:lnTo>
                <a:lnTo>
                  <a:pt x="5705452" y="4485661"/>
                </a:lnTo>
                <a:lnTo>
                  <a:pt x="4839515" y="5351352"/>
                </a:lnTo>
                <a:lnTo>
                  <a:pt x="3845630" y="6345238"/>
                </a:lnTo>
                <a:lnTo>
                  <a:pt x="0" y="2499125"/>
                </a:lnTo>
                <a:lnTo>
                  <a:pt x="1880965" y="617997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bIns="936000" anchor="ctr"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2412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dva obrázky s popis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34E2F9F-B615-4439-85EB-92C6D081A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C33FCC-D1B1-4A30-8618-9B3C60CF4E4D}" type="datetime1">
              <a:rPr kumimoji="0" lang="cs-CZ" sz="7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14.04.2025</a:t>
            </a:fld>
            <a:endParaRPr kumimoji="0" lang="cs-CZ" sz="7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A5C3BAC-FA65-43C6-BEC3-CE4D65C9D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7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185092C-1180-4B72-B9CF-A7AE1BCDE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7AEC564-B7BA-4D84-8F26-67FDE8A66870}" type="slidenum">
              <a:rPr kumimoji="0" lang="cs-CZ" sz="7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7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BBBEDFE5-62BA-4BB8-B610-8CCA0448FCF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633029" y="1520825"/>
            <a:ext cx="5558971" cy="4041775"/>
          </a:xfrm>
          <a:solidFill>
            <a:schemeClr val="bg1">
              <a:lumMod val="95000"/>
            </a:schemeClr>
          </a:solidFill>
        </p:spPr>
        <p:txBody>
          <a:bodyPr bIns="936000" anchor="ctr"/>
          <a:lstStyle>
            <a:lvl1pPr marL="0" indent="0" algn="ctr">
              <a:buFontTx/>
              <a:buNone/>
              <a:defRPr/>
            </a:lvl1pPr>
          </a:lstStyle>
          <a:p>
            <a:endParaRPr lang="cs-CZ"/>
          </a:p>
        </p:txBody>
      </p:sp>
      <p:sp>
        <p:nvSpPr>
          <p:cNvPr id="10" name="Nadpis 9">
            <a:extLst>
              <a:ext uri="{FF2B5EF4-FFF2-40B4-BE49-F238E27FC236}">
                <a16:creationId xmlns:a16="http://schemas.microsoft.com/office/drawing/2014/main" id="{4596790C-B966-427F-AA98-74FCCC69D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325" y="778756"/>
            <a:ext cx="11018838" cy="497059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12" name="Zástupný symbol obrázku 7">
            <a:extLst>
              <a:ext uri="{FF2B5EF4-FFF2-40B4-BE49-F238E27FC236}">
                <a16:creationId xmlns:a16="http://schemas.microsoft.com/office/drawing/2014/main" id="{4D2C0CF0-C343-43D0-B50E-7BBD5DB9450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31838" y="1520825"/>
            <a:ext cx="5558971" cy="4041775"/>
          </a:xfrm>
          <a:solidFill>
            <a:schemeClr val="bg1">
              <a:lumMod val="95000"/>
            </a:schemeClr>
          </a:solidFill>
        </p:spPr>
        <p:txBody>
          <a:bodyPr bIns="936000" anchor="ctr"/>
          <a:lstStyle>
            <a:lvl1pPr marL="0" indent="0" algn="ctr">
              <a:buFontTx/>
              <a:buNone/>
              <a:defRPr/>
            </a:lvl1pPr>
          </a:lstStyle>
          <a:p>
            <a:endParaRPr lang="cs-CZ"/>
          </a:p>
        </p:txBody>
      </p:sp>
      <p:sp>
        <p:nvSpPr>
          <p:cNvPr id="13" name="Zástupný text 11">
            <a:extLst>
              <a:ext uri="{FF2B5EF4-FFF2-40B4-BE49-F238E27FC236}">
                <a16:creationId xmlns:a16="http://schemas.microsoft.com/office/drawing/2014/main" id="{A1E950B3-AE9D-4221-B106-FE1A019515E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31838" y="5710250"/>
            <a:ext cx="5558971" cy="307777"/>
          </a:xfrm>
        </p:spPr>
        <p:txBody>
          <a:bodyPr wrap="square">
            <a:spAutoFit/>
          </a:bodyPr>
          <a:lstStyle>
            <a:lvl1pPr marL="0" indent="0">
              <a:spcBef>
                <a:spcPts val="0"/>
              </a:spcBef>
              <a:buNone/>
              <a:defRPr/>
            </a:lvl1pPr>
          </a:lstStyle>
          <a:p>
            <a:pPr lvl="0"/>
            <a:endParaRPr lang="cs-CZ" dirty="0"/>
          </a:p>
        </p:txBody>
      </p:sp>
      <p:sp>
        <p:nvSpPr>
          <p:cNvPr id="14" name="Zástupný text 11">
            <a:extLst>
              <a:ext uri="{FF2B5EF4-FFF2-40B4-BE49-F238E27FC236}">
                <a16:creationId xmlns:a16="http://schemas.microsoft.com/office/drawing/2014/main" id="{9A60E9AC-8CE1-4428-A282-00C3A4D095B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633030" y="5710250"/>
            <a:ext cx="4827134" cy="307777"/>
          </a:xfrm>
        </p:spPr>
        <p:txBody>
          <a:bodyPr wrap="square">
            <a:spAutoFit/>
          </a:bodyPr>
          <a:lstStyle>
            <a:lvl1pPr marL="0" indent="0">
              <a:spcBef>
                <a:spcPts val="0"/>
              </a:spcBef>
              <a:buNone/>
              <a:defRPr/>
            </a:lvl1pPr>
          </a:lstStyle>
          <a:p>
            <a:pPr lv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45426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adpis a obráz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afický objekt 8">
            <a:extLst>
              <a:ext uri="{FF2B5EF4-FFF2-40B4-BE49-F238E27FC236}">
                <a16:creationId xmlns:a16="http://schemas.microsoft.com/office/drawing/2014/main" id="{187703C6-C694-47DB-A2EA-2E6BF976099D}"/>
              </a:ext>
            </a:extLst>
          </p:cNvPr>
          <p:cNvGrpSpPr/>
          <p:nvPr userDrawn="1"/>
        </p:nvGrpSpPr>
        <p:grpSpPr>
          <a:xfrm>
            <a:off x="732027" y="6552693"/>
            <a:ext cx="11459972" cy="305307"/>
            <a:chOff x="732027" y="6552692"/>
            <a:chExt cx="11459972" cy="305307"/>
          </a:xfrm>
        </p:grpSpPr>
        <p:sp>
          <p:nvSpPr>
            <p:cNvPr id="11" name="Volný tvar: obrazec 10">
              <a:extLst>
                <a:ext uri="{FF2B5EF4-FFF2-40B4-BE49-F238E27FC236}">
                  <a16:creationId xmlns:a16="http://schemas.microsoft.com/office/drawing/2014/main" id="{99BB1DCE-155E-4D5A-ADD1-DEFD82457C38}"/>
                </a:ext>
              </a:extLst>
            </p:cNvPr>
            <p:cNvSpPr/>
            <p:nvPr/>
          </p:nvSpPr>
          <p:spPr>
            <a:xfrm>
              <a:off x="732027" y="6552692"/>
              <a:ext cx="11459972" cy="305307"/>
            </a:xfrm>
            <a:custGeom>
              <a:avLst/>
              <a:gdLst>
                <a:gd name="connsiteX0" fmla="*/ 11459972 w 11459972"/>
                <a:gd name="connsiteY0" fmla="*/ 0 h 305307"/>
                <a:gd name="connsiteX1" fmla="*/ 11009693 w 11459972"/>
                <a:gd name="connsiteY1" fmla="*/ 0 h 305307"/>
                <a:gd name="connsiteX2" fmla="*/ 11162411 w 11459972"/>
                <a:gd name="connsiteY2" fmla="*/ 152653 h 305307"/>
                <a:gd name="connsiteX3" fmla="*/ 11115612 w 11459972"/>
                <a:gd name="connsiteY3" fmla="*/ 199453 h 305307"/>
                <a:gd name="connsiteX4" fmla="*/ 11033824 w 11459972"/>
                <a:gd name="connsiteY4" fmla="*/ 117601 h 305307"/>
                <a:gd name="connsiteX5" fmla="*/ 10951908 w 11459972"/>
                <a:gd name="connsiteY5" fmla="*/ 199453 h 305307"/>
                <a:gd name="connsiteX6" fmla="*/ 10905236 w 11459972"/>
                <a:gd name="connsiteY6" fmla="*/ 152653 h 305307"/>
                <a:gd name="connsiteX7" fmla="*/ 10987024 w 11459972"/>
                <a:gd name="connsiteY7" fmla="*/ 70865 h 305307"/>
                <a:gd name="connsiteX8" fmla="*/ 10916221 w 11459972"/>
                <a:gd name="connsiteY8" fmla="*/ 0 h 305307"/>
                <a:gd name="connsiteX9" fmla="*/ 0 w 11459972"/>
                <a:gd name="connsiteY9" fmla="*/ 0 h 305307"/>
                <a:gd name="connsiteX10" fmla="*/ 0 w 11459972"/>
                <a:gd name="connsiteY10" fmla="*/ 305308 h 305307"/>
                <a:gd name="connsiteX11" fmla="*/ 10894187 w 11459972"/>
                <a:gd name="connsiteY11" fmla="*/ 305308 h 305307"/>
                <a:gd name="connsiteX12" fmla="*/ 10741533 w 11459972"/>
                <a:gd name="connsiteY12" fmla="*/ 152653 h 305307"/>
                <a:gd name="connsiteX13" fmla="*/ 10870120 w 11459972"/>
                <a:gd name="connsiteY13" fmla="*/ 24066 h 305307"/>
                <a:gd name="connsiteX14" fmla="*/ 10916856 w 11459972"/>
                <a:gd name="connsiteY14" fmla="*/ 70865 h 305307"/>
                <a:gd name="connsiteX15" fmla="*/ 10835068 w 11459972"/>
                <a:gd name="connsiteY15" fmla="*/ 152653 h 305307"/>
                <a:gd name="connsiteX16" fmla="*/ 10951908 w 11459972"/>
                <a:gd name="connsiteY16" fmla="*/ 269557 h 305307"/>
                <a:gd name="connsiteX17" fmla="*/ 11033824 w 11459972"/>
                <a:gd name="connsiteY17" fmla="*/ 187769 h 305307"/>
                <a:gd name="connsiteX18" fmla="*/ 11080496 w 11459972"/>
                <a:gd name="connsiteY18" fmla="*/ 234442 h 305307"/>
                <a:gd name="connsiteX19" fmla="*/ 11009693 w 11459972"/>
                <a:gd name="connsiteY19" fmla="*/ 305308 h 305307"/>
                <a:gd name="connsiteX20" fmla="*/ 11459972 w 11459972"/>
                <a:gd name="connsiteY20" fmla="*/ 305308 h 3053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1459972" h="305307">
                  <a:moveTo>
                    <a:pt x="11459972" y="0"/>
                  </a:moveTo>
                  <a:lnTo>
                    <a:pt x="11009693" y="0"/>
                  </a:lnTo>
                  <a:lnTo>
                    <a:pt x="11162411" y="152653"/>
                  </a:lnTo>
                  <a:lnTo>
                    <a:pt x="11115612" y="199453"/>
                  </a:lnTo>
                  <a:lnTo>
                    <a:pt x="11033824" y="117601"/>
                  </a:lnTo>
                  <a:lnTo>
                    <a:pt x="10951908" y="199453"/>
                  </a:lnTo>
                  <a:lnTo>
                    <a:pt x="10905236" y="152653"/>
                  </a:lnTo>
                  <a:lnTo>
                    <a:pt x="10987024" y="70865"/>
                  </a:lnTo>
                  <a:lnTo>
                    <a:pt x="10916221" y="0"/>
                  </a:lnTo>
                  <a:lnTo>
                    <a:pt x="0" y="0"/>
                  </a:lnTo>
                  <a:lnTo>
                    <a:pt x="0" y="305308"/>
                  </a:lnTo>
                  <a:lnTo>
                    <a:pt x="10894187" y="305308"/>
                  </a:lnTo>
                  <a:lnTo>
                    <a:pt x="10741533" y="152653"/>
                  </a:lnTo>
                  <a:lnTo>
                    <a:pt x="10870120" y="24066"/>
                  </a:lnTo>
                  <a:lnTo>
                    <a:pt x="10916856" y="70865"/>
                  </a:lnTo>
                  <a:lnTo>
                    <a:pt x="10835068" y="152653"/>
                  </a:lnTo>
                  <a:lnTo>
                    <a:pt x="10951908" y="269557"/>
                  </a:lnTo>
                  <a:lnTo>
                    <a:pt x="11033824" y="187769"/>
                  </a:lnTo>
                  <a:lnTo>
                    <a:pt x="11080496" y="234442"/>
                  </a:lnTo>
                  <a:lnTo>
                    <a:pt x="11009693" y="305308"/>
                  </a:lnTo>
                  <a:lnTo>
                    <a:pt x="11459972" y="305308"/>
                  </a:lnTo>
                  <a:close/>
                </a:path>
              </a:pathLst>
            </a:custGeom>
            <a:solidFill>
              <a:schemeClr val="bg2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  <p:sp>
          <p:nvSpPr>
            <p:cNvPr id="12" name="Volný tvar: obrazec 11">
              <a:extLst>
                <a:ext uri="{FF2B5EF4-FFF2-40B4-BE49-F238E27FC236}">
                  <a16:creationId xmlns:a16="http://schemas.microsoft.com/office/drawing/2014/main" id="{CF4E5D25-9C1B-40E0-8FB7-0F054D01A342}"/>
                </a:ext>
              </a:extLst>
            </p:cNvPr>
            <p:cNvSpPr/>
            <p:nvPr/>
          </p:nvSpPr>
          <p:spPr>
            <a:xfrm>
              <a:off x="11473560" y="6576758"/>
              <a:ext cx="338963" cy="281241"/>
            </a:xfrm>
            <a:custGeom>
              <a:avLst/>
              <a:gdLst>
                <a:gd name="connsiteX0" fmla="*/ 292291 w 338963"/>
                <a:gd name="connsiteY0" fmla="*/ 163703 h 281241"/>
                <a:gd name="connsiteX1" fmla="*/ 210376 w 338963"/>
                <a:gd name="connsiteY1" fmla="*/ 245491 h 281241"/>
                <a:gd name="connsiteX2" fmla="*/ 93535 w 338963"/>
                <a:gd name="connsiteY2" fmla="*/ 128588 h 281241"/>
                <a:gd name="connsiteX3" fmla="*/ 175323 w 338963"/>
                <a:gd name="connsiteY3" fmla="*/ 46799 h 281241"/>
                <a:gd name="connsiteX4" fmla="*/ 128588 w 338963"/>
                <a:gd name="connsiteY4" fmla="*/ 0 h 281241"/>
                <a:gd name="connsiteX5" fmla="*/ 0 w 338963"/>
                <a:gd name="connsiteY5" fmla="*/ 128588 h 281241"/>
                <a:gd name="connsiteX6" fmla="*/ 152654 w 338963"/>
                <a:gd name="connsiteY6" fmla="*/ 281242 h 281241"/>
                <a:gd name="connsiteX7" fmla="*/ 268160 w 338963"/>
                <a:gd name="connsiteY7" fmla="*/ 281242 h 281241"/>
                <a:gd name="connsiteX8" fmla="*/ 338963 w 338963"/>
                <a:gd name="connsiteY8" fmla="*/ 210376 h 2812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8963" h="281241">
                  <a:moveTo>
                    <a:pt x="292291" y="163703"/>
                  </a:moveTo>
                  <a:lnTo>
                    <a:pt x="210376" y="245491"/>
                  </a:lnTo>
                  <a:lnTo>
                    <a:pt x="93535" y="128588"/>
                  </a:lnTo>
                  <a:lnTo>
                    <a:pt x="175323" y="46799"/>
                  </a:lnTo>
                  <a:lnTo>
                    <a:pt x="128588" y="0"/>
                  </a:lnTo>
                  <a:lnTo>
                    <a:pt x="0" y="128588"/>
                  </a:lnTo>
                  <a:lnTo>
                    <a:pt x="152654" y="281242"/>
                  </a:lnTo>
                  <a:lnTo>
                    <a:pt x="268160" y="281242"/>
                  </a:lnTo>
                  <a:lnTo>
                    <a:pt x="338963" y="210376"/>
                  </a:lnTo>
                  <a:close/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  <p:sp>
          <p:nvSpPr>
            <p:cNvPr id="13" name="Volný tvar: obrazec 12">
              <a:extLst>
                <a:ext uri="{FF2B5EF4-FFF2-40B4-BE49-F238E27FC236}">
                  <a16:creationId xmlns:a16="http://schemas.microsoft.com/office/drawing/2014/main" id="{6C2390FA-4295-4E1B-B234-A44470675906}"/>
                </a:ext>
              </a:extLst>
            </p:cNvPr>
            <p:cNvSpPr/>
            <p:nvPr/>
          </p:nvSpPr>
          <p:spPr>
            <a:xfrm>
              <a:off x="11637264" y="6552692"/>
              <a:ext cx="257175" cy="199452"/>
            </a:xfrm>
            <a:custGeom>
              <a:avLst/>
              <a:gdLst>
                <a:gd name="connsiteX0" fmla="*/ 0 w 257175"/>
                <a:gd name="connsiteY0" fmla="*/ 152653 h 199452"/>
                <a:gd name="connsiteX1" fmla="*/ 46672 w 257175"/>
                <a:gd name="connsiteY1" fmla="*/ 199453 h 199452"/>
                <a:gd name="connsiteX2" fmla="*/ 128588 w 257175"/>
                <a:gd name="connsiteY2" fmla="*/ 117601 h 199452"/>
                <a:gd name="connsiteX3" fmla="*/ 210376 w 257175"/>
                <a:gd name="connsiteY3" fmla="*/ 199453 h 199452"/>
                <a:gd name="connsiteX4" fmla="*/ 257175 w 257175"/>
                <a:gd name="connsiteY4" fmla="*/ 152653 h 199452"/>
                <a:gd name="connsiteX5" fmla="*/ 104457 w 257175"/>
                <a:gd name="connsiteY5" fmla="*/ 0 h 199452"/>
                <a:gd name="connsiteX6" fmla="*/ 10985 w 257175"/>
                <a:gd name="connsiteY6" fmla="*/ 0 h 199452"/>
                <a:gd name="connsiteX7" fmla="*/ 81788 w 257175"/>
                <a:gd name="connsiteY7" fmla="*/ 70865 h 199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57175" h="199452">
                  <a:moveTo>
                    <a:pt x="0" y="152653"/>
                  </a:moveTo>
                  <a:lnTo>
                    <a:pt x="46672" y="199453"/>
                  </a:lnTo>
                  <a:lnTo>
                    <a:pt x="128588" y="117601"/>
                  </a:lnTo>
                  <a:lnTo>
                    <a:pt x="210376" y="199453"/>
                  </a:lnTo>
                  <a:lnTo>
                    <a:pt x="257175" y="152653"/>
                  </a:lnTo>
                  <a:lnTo>
                    <a:pt x="104457" y="0"/>
                  </a:lnTo>
                  <a:lnTo>
                    <a:pt x="10985" y="0"/>
                  </a:lnTo>
                  <a:lnTo>
                    <a:pt x="81788" y="70865"/>
                  </a:lnTo>
                  <a:close/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</p:grp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34E2F9F-B615-4439-85EB-92C6D081A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3A6428-049D-4071-9F68-65F16468F643}" type="datetime1">
              <a:rPr kumimoji="0" lang="cs-CZ" sz="7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14.04.2025</a:t>
            </a:fld>
            <a:endParaRPr kumimoji="0" lang="cs-CZ" sz="7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A5C3BAC-FA65-43C6-BEC3-CE4D65C9D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7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185092C-1180-4B72-B9CF-A7AE1BCDE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7AEC564-B7BA-4D84-8F26-67FDE8A66870}" type="slidenum">
              <a:rPr kumimoji="0" lang="cs-CZ" sz="7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7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BBBEDFE5-62BA-4BB8-B610-8CCA0448FCF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32026" y="0"/>
            <a:ext cx="11459973" cy="6552693"/>
          </a:xfrm>
          <a:solidFill>
            <a:schemeClr val="bg1">
              <a:lumMod val="95000"/>
            </a:schemeClr>
          </a:solidFill>
        </p:spPr>
        <p:txBody>
          <a:bodyPr bIns="936000" anchor="ctr"/>
          <a:lstStyle>
            <a:lvl1pPr marL="0" indent="0" algn="ctr">
              <a:buFontTx/>
              <a:buNone/>
              <a:defRPr/>
            </a:lvl1pPr>
          </a:lstStyle>
          <a:p>
            <a:endParaRPr lang="cs-CZ"/>
          </a:p>
        </p:txBody>
      </p:sp>
      <p:sp>
        <p:nvSpPr>
          <p:cNvPr id="10" name="Nadpis 9">
            <a:extLst>
              <a:ext uri="{FF2B5EF4-FFF2-40B4-BE49-F238E27FC236}">
                <a16:creationId xmlns:a16="http://schemas.microsoft.com/office/drawing/2014/main" id="{4596790C-B966-427F-AA98-74FCCC69D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325" y="778756"/>
            <a:ext cx="6454773" cy="497059"/>
          </a:xfrm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72747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itá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1795868-2403-4622-8A1A-1B0D8C8FC41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1338" y="4171103"/>
            <a:ext cx="5654675" cy="837152"/>
          </a:xfrm>
        </p:spPr>
        <p:txBody>
          <a:bodyPr/>
          <a:lstStyle>
            <a:lvl1pPr marL="198000" indent="-457200">
              <a:defRPr sz="3200" i="1" cap="none" baseline="0">
                <a:solidFill>
                  <a:schemeClr val="bg1"/>
                </a:solidFill>
                <a:latin typeface="Franklin Gothic Demi" panose="020B0703020102020204" pitchFamily="34" charset="0"/>
              </a:defRPr>
            </a:lvl1pPr>
          </a:lstStyle>
          <a:p>
            <a:r>
              <a:rPr lang="cs-CZ" dirty="0"/>
              <a:t>„Citát</a:t>
            </a:r>
            <a:br>
              <a:rPr lang="cs-CZ" dirty="0"/>
            </a:br>
            <a:r>
              <a:rPr lang="cs-CZ" dirty="0"/>
              <a:t>na dva řádky“</a:t>
            </a:r>
          </a:p>
        </p:txBody>
      </p:sp>
      <p:sp>
        <p:nvSpPr>
          <p:cNvPr id="6" name="Zástupný symbol obrázku 17">
            <a:extLst>
              <a:ext uri="{FF2B5EF4-FFF2-40B4-BE49-F238E27FC236}">
                <a16:creationId xmlns:a16="http://schemas.microsoft.com/office/drawing/2014/main" id="{4596486C-8E50-4488-865E-6D6CA10DCF8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86548" y="0"/>
            <a:ext cx="5705452" cy="6345238"/>
          </a:xfrm>
          <a:custGeom>
            <a:avLst/>
            <a:gdLst>
              <a:gd name="connsiteX0" fmla="*/ 2498760 w 5705452"/>
              <a:gd name="connsiteY0" fmla="*/ 0 h 6345238"/>
              <a:gd name="connsiteX1" fmla="*/ 5705452 w 5705452"/>
              <a:gd name="connsiteY1" fmla="*/ 0 h 6345238"/>
              <a:gd name="connsiteX2" fmla="*/ 5705452 w 5705452"/>
              <a:gd name="connsiteY2" fmla="*/ 512223 h 6345238"/>
              <a:gd name="connsiteX3" fmla="*/ 5705452 w 5705452"/>
              <a:gd name="connsiteY3" fmla="*/ 4485661 h 6345238"/>
              <a:gd name="connsiteX4" fmla="*/ 4839515 w 5705452"/>
              <a:gd name="connsiteY4" fmla="*/ 5351352 h 6345238"/>
              <a:gd name="connsiteX5" fmla="*/ 3845630 w 5705452"/>
              <a:gd name="connsiteY5" fmla="*/ 6345238 h 6345238"/>
              <a:gd name="connsiteX6" fmla="*/ 0 w 5705452"/>
              <a:gd name="connsiteY6" fmla="*/ 2499125 h 6345238"/>
              <a:gd name="connsiteX7" fmla="*/ 1880965 w 5705452"/>
              <a:gd name="connsiteY7" fmla="*/ 617997 h 6345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705452" h="6345238">
                <a:moveTo>
                  <a:pt x="2498760" y="0"/>
                </a:moveTo>
                <a:lnTo>
                  <a:pt x="5705452" y="0"/>
                </a:lnTo>
                <a:lnTo>
                  <a:pt x="5705452" y="512223"/>
                </a:lnTo>
                <a:lnTo>
                  <a:pt x="5705452" y="4485661"/>
                </a:lnTo>
                <a:lnTo>
                  <a:pt x="4839515" y="5351352"/>
                </a:lnTo>
                <a:lnTo>
                  <a:pt x="3845630" y="6345238"/>
                </a:lnTo>
                <a:lnTo>
                  <a:pt x="0" y="2499125"/>
                </a:lnTo>
                <a:lnTo>
                  <a:pt x="1880965" y="617997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bIns="936000" anchor="ctr"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endParaRPr lang="cs-CZ"/>
          </a:p>
        </p:txBody>
      </p:sp>
      <p:sp>
        <p:nvSpPr>
          <p:cNvPr id="9" name="Podnadpis 2">
            <a:extLst>
              <a:ext uri="{FF2B5EF4-FFF2-40B4-BE49-F238E27FC236}">
                <a16:creationId xmlns:a16="http://schemas.microsoft.com/office/drawing/2014/main" id="{83278EE2-BE5F-433A-AB14-836376CC46D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31838" y="5186213"/>
            <a:ext cx="5654674" cy="307777"/>
          </a:xfrm>
        </p:spPr>
        <p:txBody>
          <a:bodyPr wrap="square">
            <a:sp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— autor</a:t>
            </a:r>
          </a:p>
        </p:txBody>
      </p:sp>
      <p:sp>
        <p:nvSpPr>
          <p:cNvPr id="10" name="Volný tvar: obrazec 9">
            <a:extLst>
              <a:ext uri="{FF2B5EF4-FFF2-40B4-BE49-F238E27FC236}">
                <a16:creationId xmlns:a16="http://schemas.microsoft.com/office/drawing/2014/main" id="{75FDD7A3-A7C8-4D5D-89B8-BF93B51D09C5}"/>
              </a:ext>
            </a:extLst>
          </p:cNvPr>
          <p:cNvSpPr/>
          <p:nvPr/>
        </p:nvSpPr>
        <p:spPr>
          <a:xfrm>
            <a:off x="732027" y="6552693"/>
            <a:ext cx="11459972" cy="305307"/>
          </a:xfrm>
          <a:custGeom>
            <a:avLst/>
            <a:gdLst>
              <a:gd name="connsiteX0" fmla="*/ 11459972 w 11459972"/>
              <a:gd name="connsiteY0" fmla="*/ 0 h 305307"/>
              <a:gd name="connsiteX1" fmla="*/ 11009693 w 11459972"/>
              <a:gd name="connsiteY1" fmla="*/ 0 h 305307"/>
              <a:gd name="connsiteX2" fmla="*/ 11162411 w 11459972"/>
              <a:gd name="connsiteY2" fmla="*/ 152653 h 305307"/>
              <a:gd name="connsiteX3" fmla="*/ 11115612 w 11459972"/>
              <a:gd name="connsiteY3" fmla="*/ 199453 h 305307"/>
              <a:gd name="connsiteX4" fmla="*/ 11033824 w 11459972"/>
              <a:gd name="connsiteY4" fmla="*/ 117601 h 305307"/>
              <a:gd name="connsiteX5" fmla="*/ 10951908 w 11459972"/>
              <a:gd name="connsiteY5" fmla="*/ 199453 h 305307"/>
              <a:gd name="connsiteX6" fmla="*/ 10905236 w 11459972"/>
              <a:gd name="connsiteY6" fmla="*/ 152653 h 305307"/>
              <a:gd name="connsiteX7" fmla="*/ 10987024 w 11459972"/>
              <a:gd name="connsiteY7" fmla="*/ 70865 h 305307"/>
              <a:gd name="connsiteX8" fmla="*/ 10916221 w 11459972"/>
              <a:gd name="connsiteY8" fmla="*/ 0 h 305307"/>
              <a:gd name="connsiteX9" fmla="*/ 0 w 11459972"/>
              <a:gd name="connsiteY9" fmla="*/ 0 h 305307"/>
              <a:gd name="connsiteX10" fmla="*/ 0 w 11459972"/>
              <a:gd name="connsiteY10" fmla="*/ 305308 h 305307"/>
              <a:gd name="connsiteX11" fmla="*/ 10894187 w 11459972"/>
              <a:gd name="connsiteY11" fmla="*/ 305308 h 305307"/>
              <a:gd name="connsiteX12" fmla="*/ 10741533 w 11459972"/>
              <a:gd name="connsiteY12" fmla="*/ 152653 h 305307"/>
              <a:gd name="connsiteX13" fmla="*/ 10870120 w 11459972"/>
              <a:gd name="connsiteY13" fmla="*/ 24066 h 305307"/>
              <a:gd name="connsiteX14" fmla="*/ 10916856 w 11459972"/>
              <a:gd name="connsiteY14" fmla="*/ 70865 h 305307"/>
              <a:gd name="connsiteX15" fmla="*/ 10835068 w 11459972"/>
              <a:gd name="connsiteY15" fmla="*/ 152653 h 305307"/>
              <a:gd name="connsiteX16" fmla="*/ 10951908 w 11459972"/>
              <a:gd name="connsiteY16" fmla="*/ 269557 h 305307"/>
              <a:gd name="connsiteX17" fmla="*/ 11033824 w 11459972"/>
              <a:gd name="connsiteY17" fmla="*/ 187769 h 305307"/>
              <a:gd name="connsiteX18" fmla="*/ 11080496 w 11459972"/>
              <a:gd name="connsiteY18" fmla="*/ 234442 h 305307"/>
              <a:gd name="connsiteX19" fmla="*/ 11009693 w 11459972"/>
              <a:gd name="connsiteY19" fmla="*/ 305308 h 305307"/>
              <a:gd name="connsiteX20" fmla="*/ 11459972 w 11459972"/>
              <a:gd name="connsiteY20" fmla="*/ 305308 h 3053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1459972" h="305307">
                <a:moveTo>
                  <a:pt x="11459972" y="0"/>
                </a:moveTo>
                <a:lnTo>
                  <a:pt x="11009693" y="0"/>
                </a:lnTo>
                <a:lnTo>
                  <a:pt x="11162411" y="152653"/>
                </a:lnTo>
                <a:lnTo>
                  <a:pt x="11115612" y="199453"/>
                </a:lnTo>
                <a:lnTo>
                  <a:pt x="11033824" y="117601"/>
                </a:lnTo>
                <a:lnTo>
                  <a:pt x="10951908" y="199453"/>
                </a:lnTo>
                <a:lnTo>
                  <a:pt x="10905236" y="152653"/>
                </a:lnTo>
                <a:lnTo>
                  <a:pt x="10987024" y="70865"/>
                </a:lnTo>
                <a:lnTo>
                  <a:pt x="10916221" y="0"/>
                </a:lnTo>
                <a:lnTo>
                  <a:pt x="0" y="0"/>
                </a:lnTo>
                <a:lnTo>
                  <a:pt x="0" y="305308"/>
                </a:lnTo>
                <a:lnTo>
                  <a:pt x="10894187" y="305308"/>
                </a:lnTo>
                <a:lnTo>
                  <a:pt x="10741533" y="152653"/>
                </a:lnTo>
                <a:lnTo>
                  <a:pt x="10870120" y="24066"/>
                </a:lnTo>
                <a:lnTo>
                  <a:pt x="10916856" y="70865"/>
                </a:lnTo>
                <a:lnTo>
                  <a:pt x="10835068" y="152653"/>
                </a:lnTo>
                <a:lnTo>
                  <a:pt x="10951908" y="269557"/>
                </a:lnTo>
                <a:lnTo>
                  <a:pt x="11033824" y="187769"/>
                </a:lnTo>
                <a:lnTo>
                  <a:pt x="11080496" y="234442"/>
                </a:lnTo>
                <a:lnTo>
                  <a:pt x="11009693" y="305308"/>
                </a:lnTo>
                <a:lnTo>
                  <a:pt x="11459972" y="305308"/>
                </a:lnTo>
                <a:close/>
              </a:path>
            </a:pathLst>
          </a:custGeom>
          <a:solidFill>
            <a:schemeClr val="tx2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2DCB8C9E-B9A6-4EBE-AD5A-9893B783439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7AEC564-B7BA-4D84-8F26-67FDE8A66870}" type="slidenum">
              <a:rPr kumimoji="0" lang="cs-CZ" sz="7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7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1A07BDB-0727-44A0-A921-35C176A5AC52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54C34D-7D28-4EF5-B34E-59976E97DE95}" type="datetime1">
              <a:rPr kumimoji="0" lang="cs-CZ" sz="7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14.04.2025</a:t>
            </a:fld>
            <a:endParaRPr kumimoji="0" lang="cs-CZ" sz="7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7D149FB-D16F-4716-834E-5D1A6ED9471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7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0776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Záhlaví oddíl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adpis 1">
            <a:extLst>
              <a:ext uri="{FF2B5EF4-FFF2-40B4-BE49-F238E27FC236}">
                <a16:creationId xmlns:a16="http://schemas.microsoft.com/office/drawing/2014/main" id="{8C2B0697-10FB-4C53-AA01-5176F84120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1838" y="1071804"/>
            <a:ext cx="4943248" cy="1098762"/>
          </a:xfrm>
        </p:spPr>
        <p:txBody>
          <a:bodyPr wrap="square" anchor="b">
            <a:spAutoFit/>
          </a:bodyPr>
          <a:lstStyle>
            <a:lvl1pPr algn="l">
              <a:defRPr sz="42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12" name="Podnadpis 2">
            <a:extLst>
              <a:ext uri="{FF2B5EF4-FFF2-40B4-BE49-F238E27FC236}">
                <a16:creationId xmlns:a16="http://schemas.microsoft.com/office/drawing/2014/main" id="{A13B33B5-0D2F-4B94-8B70-0BF02D6F86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1838" y="2433488"/>
            <a:ext cx="4943248" cy="307777"/>
          </a:xfrm>
        </p:spPr>
        <p:txBody>
          <a:bodyPr wrap="square">
            <a:sp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id="{1172E839-C6BA-4BD9-B250-7791A4BC1B9B}"/>
              </a:ext>
            </a:extLst>
          </p:cNvPr>
          <p:cNvSpPr/>
          <p:nvPr userDrawn="1"/>
        </p:nvSpPr>
        <p:spPr>
          <a:xfrm>
            <a:off x="731838" y="2263435"/>
            <a:ext cx="180181" cy="457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grpSp>
        <p:nvGrpSpPr>
          <p:cNvPr id="14" name="Grafický objekt 5">
            <a:extLst>
              <a:ext uri="{FF2B5EF4-FFF2-40B4-BE49-F238E27FC236}">
                <a16:creationId xmlns:a16="http://schemas.microsoft.com/office/drawing/2014/main" id="{C9D30132-4126-4382-BB65-1DC947026197}"/>
              </a:ext>
            </a:extLst>
          </p:cNvPr>
          <p:cNvGrpSpPr/>
          <p:nvPr userDrawn="1"/>
        </p:nvGrpSpPr>
        <p:grpSpPr>
          <a:xfrm>
            <a:off x="5109336" y="0"/>
            <a:ext cx="7082663" cy="6857999"/>
            <a:chOff x="5109336" y="0"/>
            <a:chExt cx="7082663" cy="6857999"/>
          </a:xfrm>
          <a:solidFill>
            <a:schemeClr val="bg1"/>
          </a:solidFill>
        </p:grpSpPr>
        <p:sp>
          <p:nvSpPr>
            <p:cNvPr id="15" name="Volný tvar: obrazec 14">
              <a:extLst>
                <a:ext uri="{FF2B5EF4-FFF2-40B4-BE49-F238E27FC236}">
                  <a16:creationId xmlns:a16="http://schemas.microsoft.com/office/drawing/2014/main" id="{7DD084F2-18DD-4F02-B095-2E335CED4BA7}"/>
                </a:ext>
              </a:extLst>
            </p:cNvPr>
            <p:cNvSpPr/>
            <p:nvPr/>
          </p:nvSpPr>
          <p:spPr>
            <a:xfrm>
              <a:off x="8636634" y="0"/>
              <a:ext cx="3555365" cy="4820284"/>
            </a:xfrm>
            <a:custGeom>
              <a:avLst/>
              <a:gdLst>
                <a:gd name="connsiteX0" fmla="*/ 3555365 w 3555365"/>
                <a:gd name="connsiteY0" fmla="*/ 1825816 h 4820284"/>
                <a:gd name="connsiteX1" fmla="*/ 1729232 w 3555365"/>
                <a:gd name="connsiteY1" fmla="*/ 0 h 4820284"/>
                <a:gd name="connsiteX2" fmla="*/ 284797 w 3555365"/>
                <a:gd name="connsiteY2" fmla="*/ 0 h 4820284"/>
                <a:gd name="connsiteX3" fmla="*/ 0 w 3555365"/>
                <a:gd name="connsiteY3" fmla="*/ 285115 h 4820284"/>
                <a:gd name="connsiteX4" fmla="*/ 1762634 w 3555365"/>
                <a:gd name="connsiteY4" fmla="*/ 2049018 h 4820284"/>
                <a:gd name="connsiteX5" fmla="*/ 0 w 3555365"/>
                <a:gd name="connsiteY5" fmla="*/ 3812286 h 4820284"/>
                <a:gd name="connsiteX6" fmla="*/ 1006602 w 3555365"/>
                <a:gd name="connsiteY6" fmla="*/ 4820285 h 4820284"/>
                <a:gd name="connsiteX7" fmla="*/ 2770759 w 3555365"/>
                <a:gd name="connsiteY7" fmla="*/ 3056700 h 4820284"/>
                <a:gd name="connsiteX8" fmla="*/ 3555365 w 3555365"/>
                <a:gd name="connsiteY8" fmla="*/ 3841496 h 4820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555365" h="4820284">
                  <a:moveTo>
                    <a:pt x="3555365" y="1825816"/>
                  </a:moveTo>
                  <a:lnTo>
                    <a:pt x="1729232" y="0"/>
                  </a:lnTo>
                  <a:lnTo>
                    <a:pt x="284797" y="0"/>
                  </a:lnTo>
                  <a:lnTo>
                    <a:pt x="0" y="285115"/>
                  </a:lnTo>
                  <a:lnTo>
                    <a:pt x="1762634" y="2049018"/>
                  </a:lnTo>
                  <a:lnTo>
                    <a:pt x="0" y="3812286"/>
                  </a:lnTo>
                  <a:lnTo>
                    <a:pt x="1006602" y="4820285"/>
                  </a:lnTo>
                  <a:lnTo>
                    <a:pt x="2770759" y="3056700"/>
                  </a:lnTo>
                  <a:lnTo>
                    <a:pt x="3555365" y="3841496"/>
                  </a:lnTo>
                  <a:close/>
                </a:path>
              </a:pathLst>
            </a:custGeom>
            <a:grpFill/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  <p:sp>
          <p:nvSpPr>
            <p:cNvPr id="16" name="Volný tvar: obrazec 15">
              <a:extLst>
                <a:ext uri="{FF2B5EF4-FFF2-40B4-BE49-F238E27FC236}">
                  <a16:creationId xmlns:a16="http://schemas.microsoft.com/office/drawing/2014/main" id="{7FDD5321-4239-421E-AE75-16AE53C1AD9E}"/>
                </a:ext>
              </a:extLst>
            </p:cNvPr>
            <p:cNvSpPr/>
            <p:nvPr/>
          </p:nvSpPr>
          <p:spPr>
            <a:xfrm>
              <a:off x="5109336" y="1041209"/>
              <a:ext cx="7082663" cy="5816790"/>
            </a:xfrm>
            <a:custGeom>
              <a:avLst/>
              <a:gdLst>
                <a:gd name="connsiteX0" fmla="*/ 6022785 w 7082663"/>
                <a:gd name="connsiteY0" fmla="*/ 5816791 h 5816790"/>
                <a:gd name="connsiteX1" fmla="*/ 7082663 w 7082663"/>
                <a:gd name="connsiteY1" fmla="*/ 4756912 h 5816790"/>
                <a:gd name="connsiteX2" fmla="*/ 7082663 w 7082663"/>
                <a:gd name="connsiteY2" fmla="*/ 4311777 h 5816790"/>
                <a:gd name="connsiteX3" fmla="*/ 6298057 w 7082663"/>
                <a:gd name="connsiteY3" fmla="*/ 3527171 h 5816790"/>
                <a:gd name="connsiteX4" fmla="*/ 4533900 w 7082663"/>
                <a:gd name="connsiteY4" fmla="*/ 5290312 h 5816790"/>
                <a:gd name="connsiteX5" fmla="*/ 2015172 w 7082663"/>
                <a:gd name="connsiteY5" fmla="*/ 2771140 h 5816790"/>
                <a:gd name="connsiteX6" fmla="*/ 3778314 w 7082663"/>
                <a:gd name="connsiteY6" fmla="*/ 1007872 h 5816790"/>
                <a:gd name="connsiteX7" fmla="*/ 2770886 w 7082663"/>
                <a:gd name="connsiteY7" fmla="*/ 0 h 5816790"/>
                <a:gd name="connsiteX8" fmla="*/ 0 w 7082663"/>
                <a:gd name="connsiteY8" fmla="*/ 2771140 h 5816790"/>
                <a:gd name="connsiteX9" fmla="*/ 3045333 w 7082663"/>
                <a:gd name="connsiteY9" fmla="*/ 5816791 h 58167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082663" h="5816790">
                  <a:moveTo>
                    <a:pt x="6022785" y="5816791"/>
                  </a:moveTo>
                  <a:lnTo>
                    <a:pt x="7082663" y="4756912"/>
                  </a:lnTo>
                  <a:lnTo>
                    <a:pt x="7082663" y="4311777"/>
                  </a:lnTo>
                  <a:lnTo>
                    <a:pt x="6298057" y="3527171"/>
                  </a:lnTo>
                  <a:lnTo>
                    <a:pt x="4533900" y="5290312"/>
                  </a:lnTo>
                  <a:lnTo>
                    <a:pt x="2015172" y="2771140"/>
                  </a:lnTo>
                  <a:lnTo>
                    <a:pt x="3778314" y="1007872"/>
                  </a:lnTo>
                  <a:lnTo>
                    <a:pt x="2770886" y="0"/>
                  </a:lnTo>
                  <a:lnTo>
                    <a:pt x="0" y="2771140"/>
                  </a:lnTo>
                  <a:lnTo>
                    <a:pt x="3045333" y="5816791"/>
                  </a:lnTo>
                  <a:close/>
                </a:path>
              </a:pathLst>
            </a:custGeom>
            <a:grpFill/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87069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34748-688A-471B-B80E-B1AE601DE0A3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FCB30-C6DE-4EF2-A3AA-B18290E09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589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ACFA1D-CE01-47EE-B02E-D863DAFF51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6530741-E961-4ACB-A9CC-5C1C091793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31838" y="1520824"/>
            <a:ext cx="5181600" cy="4824413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01979AD8-E557-41FA-B236-FF4F14762A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8562" y="1520824"/>
            <a:ext cx="5181600" cy="4824413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2C1DC72-C978-44C9-B9EC-8943D9C78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8026AC5-1DC9-4B79-9FAC-1D14ED146B49}" type="datetime1">
              <a:rPr kumimoji="0" lang="cs-CZ" sz="7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14.04.2025</a:t>
            </a:fld>
            <a:endParaRPr kumimoji="0" lang="cs-CZ" sz="7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057A5A5-786F-4F4C-B327-88E181E74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7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EEC68F3-9469-41C2-A465-249844AFC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7AEC564-B7BA-4D84-8F26-67FDE8A66870}" type="slidenum">
              <a:rPr kumimoji="0" lang="cs-CZ" sz="7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7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8736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DF5ECD2-D04D-47A8-9192-38646EA8FD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1839" y="1520825"/>
            <a:ext cx="5181600" cy="405683"/>
          </a:xfrm>
          <a:solidFill>
            <a:schemeClr val="bg2"/>
          </a:solidFill>
        </p:spPr>
        <p:txBody>
          <a:bodyPr wrap="square" lIns="180000" bIns="36000" anchor="ctr">
            <a:noAutofit/>
          </a:bodyPr>
          <a:lstStyle>
            <a:lvl1pPr marL="0" indent="0">
              <a:buNone/>
              <a:defRPr sz="2200" b="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endParaRPr lang="cs-CZ" dirty="0"/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84E65E52-2B9C-4877-8693-ACD6147561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6973" y="1518394"/>
            <a:ext cx="5183188" cy="405683"/>
          </a:xfrm>
          <a:solidFill>
            <a:schemeClr val="bg2"/>
          </a:solidFill>
        </p:spPr>
        <p:txBody>
          <a:bodyPr lIns="180000" bIns="36000" anchor="ctr">
            <a:noAutofit/>
          </a:bodyPr>
          <a:lstStyle>
            <a:lvl1pPr marL="0" indent="0">
              <a:buNone/>
              <a:defRPr sz="2200" b="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endParaRPr lang="cs-CZ" dirty="0"/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9FB41676-A0FA-4FC6-AF50-B07C5EA7A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4833F5-F506-4A9A-B22F-429BAAA91961}" type="datetime1">
              <a:rPr kumimoji="0" lang="cs-CZ" sz="7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14.04.2025</a:t>
            </a:fld>
            <a:endParaRPr kumimoji="0" lang="cs-CZ" sz="7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5EB0DCE4-947A-4894-8743-9E34E0DC3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7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B351393A-7DF2-4A8D-A627-4B49266CF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7AEC564-B7BA-4D84-8F26-67FDE8A66870}" type="slidenum">
              <a:rPr kumimoji="0" lang="cs-CZ" sz="7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7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10" name="Nadpis 9">
            <a:extLst>
              <a:ext uri="{FF2B5EF4-FFF2-40B4-BE49-F238E27FC236}">
                <a16:creationId xmlns:a16="http://schemas.microsoft.com/office/drawing/2014/main" id="{F19651EA-DF11-4B7B-BCE5-BE414C4F9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11" name="Zástupný obsah 2">
            <a:extLst>
              <a:ext uri="{FF2B5EF4-FFF2-40B4-BE49-F238E27FC236}">
                <a16:creationId xmlns:a16="http://schemas.microsoft.com/office/drawing/2014/main" id="{67F5DA1D-AD0C-4500-BD3A-DEFF1379C43F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731838" y="1929183"/>
            <a:ext cx="5181600" cy="4416055"/>
          </a:xfrm>
          <a:solidFill>
            <a:schemeClr val="bg2">
              <a:lumMod val="20000"/>
              <a:lumOff val="80000"/>
              <a:alpha val="14000"/>
            </a:schemeClr>
          </a:solidFill>
        </p:spPr>
        <p:txBody>
          <a:bodyPr lIns="180000" tIns="108000" bIns="0"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2" name="Zástupný obsah 3">
            <a:extLst>
              <a:ext uri="{FF2B5EF4-FFF2-40B4-BE49-F238E27FC236}">
                <a16:creationId xmlns:a16="http://schemas.microsoft.com/office/drawing/2014/main" id="{3644586A-3D56-4FA7-B057-CE0A81F3B5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8562" y="1924077"/>
            <a:ext cx="5181600" cy="4421161"/>
          </a:xfrm>
          <a:solidFill>
            <a:schemeClr val="bg2">
              <a:lumMod val="20000"/>
              <a:lumOff val="80000"/>
              <a:alpha val="14000"/>
            </a:schemeClr>
          </a:solidFill>
        </p:spPr>
        <p:txBody>
          <a:bodyPr lIns="180000" tIns="108000" bIns="0"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476715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0AD42C-C38A-4C2A-A931-6FB17C860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32F3C47D-B957-4933-B58C-DC9520744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9909BB0-5289-40C6-863E-DA230B85BAED}" type="datetime1">
              <a:rPr kumimoji="0" lang="cs-CZ" sz="7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14.04.2025</a:t>
            </a:fld>
            <a:endParaRPr kumimoji="0" lang="cs-CZ" sz="7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9CFC75F9-81CC-44CD-A8B9-E4ACB35EE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7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891D0BD-E2ED-4CF2-A0DA-691B8ED0B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7AEC564-B7BA-4D84-8F26-67FDE8A66870}" type="slidenum">
              <a:rPr kumimoji="0" lang="cs-CZ" sz="7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7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9751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3821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Závěrečný sníme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afický objekt 1">
            <a:extLst>
              <a:ext uri="{FF2B5EF4-FFF2-40B4-BE49-F238E27FC236}">
                <a16:creationId xmlns:a16="http://schemas.microsoft.com/office/drawing/2014/main" id="{200C2746-EA34-4822-9B61-2C422F3DC6BC}"/>
              </a:ext>
            </a:extLst>
          </p:cNvPr>
          <p:cNvGrpSpPr/>
          <p:nvPr/>
        </p:nvGrpSpPr>
        <p:grpSpPr>
          <a:xfrm>
            <a:off x="0" y="1147825"/>
            <a:ext cx="5342190" cy="5710175"/>
            <a:chOff x="0" y="1147825"/>
            <a:chExt cx="5342190" cy="5710175"/>
          </a:xfrm>
          <a:solidFill>
            <a:schemeClr val="bg1"/>
          </a:solidFill>
        </p:grpSpPr>
        <p:sp>
          <p:nvSpPr>
            <p:cNvPr id="4" name="Volný tvar: obrazec 3">
              <a:extLst>
                <a:ext uri="{FF2B5EF4-FFF2-40B4-BE49-F238E27FC236}">
                  <a16:creationId xmlns:a16="http://schemas.microsoft.com/office/drawing/2014/main" id="{98AAA980-66E2-441D-8407-E0FBA547EF74}"/>
                </a:ext>
              </a:extLst>
            </p:cNvPr>
            <p:cNvSpPr/>
            <p:nvPr/>
          </p:nvSpPr>
          <p:spPr>
            <a:xfrm>
              <a:off x="1157350" y="1147825"/>
              <a:ext cx="4184840" cy="4185412"/>
            </a:xfrm>
            <a:custGeom>
              <a:avLst/>
              <a:gdLst>
                <a:gd name="connsiteX0" fmla="*/ 760032 w 4184840"/>
                <a:gd name="connsiteY0" fmla="*/ 0 h 4185412"/>
                <a:gd name="connsiteX1" fmla="*/ 0 w 4184840"/>
                <a:gd name="connsiteY1" fmla="*/ 760921 h 4185412"/>
                <a:gd name="connsiteX2" fmla="*/ 1330643 w 4184840"/>
                <a:gd name="connsiteY2" fmla="*/ 2092706 h 4185412"/>
                <a:gd name="connsiteX3" fmla="*/ 0 w 4184840"/>
                <a:gd name="connsiteY3" fmla="*/ 3424238 h 4185412"/>
                <a:gd name="connsiteX4" fmla="*/ 760032 w 4184840"/>
                <a:gd name="connsiteY4" fmla="*/ 4185412 h 4185412"/>
                <a:gd name="connsiteX5" fmla="*/ 2092325 w 4184840"/>
                <a:gd name="connsiteY5" fmla="*/ 2853627 h 4185412"/>
                <a:gd name="connsiteX6" fmla="*/ 3423539 w 4184840"/>
                <a:gd name="connsiteY6" fmla="*/ 4185412 h 4185412"/>
                <a:gd name="connsiteX7" fmla="*/ 4184841 w 4184840"/>
                <a:gd name="connsiteY7" fmla="*/ 3424238 h 4185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184840" h="4185412">
                  <a:moveTo>
                    <a:pt x="760032" y="0"/>
                  </a:moveTo>
                  <a:lnTo>
                    <a:pt x="0" y="760921"/>
                  </a:lnTo>
                  <a:lnTo>
                    <a:pt x="1330643" y="2092706"/>
                  </a:lnTo>
                  <a:lnTo>
                    <a:pt x="0" y="3424238"/>
                  </a:lnTo>
                  <a:lnTo>
                    <a:pt x="760032" y="4185412"/>
                  </a:lnTo>
                  <a:lnTo>
                    <a:pt x="2092325" y="2853627"/>
                  </a:lnTo>
                  <a:lnTo>
                    <a:pt x="3423539" y="4185412"/>
                  </a:lnTo>
                  <a:lnTo>
                    <a:pt x="4184841" y="3424238"/>
                  </a:lnTo>
                  <a:close/>
                </a:path>
              </a:pathLst>
            </a:custGeom>
            <a:grpFill/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  <p:sp>
          <p:nvSpPr>
            <p:cNvPr id="5" name="Volný tvar: obrazec 4">
              <a:extLst>
                <a:ext uri="{FF2B5EF4-FFF2-40B4-BE49-F238E27FC236}">
                  <a16:creationId xmlns:a16="http://schemas.microsoft.com/office/drawing/2014/main" id="{BF59F068-403B-4863-86EB-486EA4286351}"/>
                </a:ext>
              </a:extLst>
            </p:cNvPr>
            <p:cNvSpPr/>
            <p:nvPr/>
          </p:nvSpPr>
          <p:spPr>
            <a:xfrm>
              <a:off x="0" y="2479675"/>
              <a:ext cx="4009897" cy="4378325"/>
            </a:xfrm>
            <a:custGeom>
              <a:avLst/>
              <a:gdLst>
                <a:gd name="connsiteX0" fmla="*/ 3055493 w 4009897"/>
                <a:gd name="connsiteY0" fmla="*/ 4378325 h 4378325"/>
                <a:gd name="connsiteX1" fmla="*/ 4009898 w 4009897"/>
                <a:gd name="connsiteY1" fmla="*/ 3423793 h 4378325"/>
                <a:gd name="connsiteX2" fmla="*/ 3249676 w 4009897"/>
                <a:gd name="connsiteY2" fmla="*/ 2663253 h 4378325"/>
                <a:gd name="connsiteX3" fmla="*/ 1917383 w 4009897"/>
                <a:gd name="connsiteY3" fmla="*/ 3994722 h 4378325"/>
                <a:gd name="connsiteX4" fmla="*/ 15431 w 4009897"/>
                <a:gd name="connsiteY4" fmla="*/ 2092389 h 4378325"/>
                <a:gd name="connsiteX5" fmla="*/ 1346835 w 4009897"/>
                <a:gd name="connsiteY5" fmla="*/ 760857 h 4378325"/>
                <a:gd name="connsiteX6" fmla="*/ 586169 w 4009897"/>
                <a:gd name="connsiteY6" fmla="*/ 0 h 4378325"/>
                <a:gd name="connsiteX7" fmla="*/ 0 w 4009897"/>
                <a:gd name="connsiteY7" fmla="*/ 586232 h 4378325"/>
                <a:gd name="connsiteX8" fmla="*/ 0 w 4009897"/>
                <a:gd name="connsiteY8" fmla="*/ 3598799 h 4378325"/>
                <a:gd name="connsiteX9" fmla="*/ 779399 w 4009897"/>
                <a:gd name="connsiteY9" fmla="*/ 4378325 h 4378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09897" h="4378325">
                  <a:moveTo>
                    <a:pt x="3055493" y="4378325"/>
                  </a:moveTo>
                  <a:lnTo>
                    <a:pt x="4009898" y="3423793"/>
                  </a:lnTo>
                  <a:lnTo>
                    <a:pt x="3249676" y="2663253"/>
                  </a:lnTo>
                  <a:lnTo>
                    <a:pt x="1917383" y="3994722"/>
                  </a:lnTo>
                  <a:lnTo>
                    <a:pt x="15431" y="2092389"/>
                  </a:lnTo>
                  <a:lnTo>
                    <a:pt x="1346835" y="760857"/>
                  </a:lnTo>
                  <a:lnTo>
                    <a:pt x="586169" y="0"/>
                  </a:lnTo>
                  <a:lnTo>
                    <a:pt x="0" y="586232"/>
                  </a:lnTo>
                  <a:lnTo>
                    <a:pt x="0" y="3598799"/>
                  </a:lnTo>
                  <a:lnTo>
                    <a:pt x="779399" y="4378325"/>
                  </a:lnTo>
                  <a:close/>
                </a:path>
              </a:pathLst>
            </a:custGeom>
            <a:grpFill/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</p:grpSp>
      <p:sp>
        <p:nvSpPr>
          <p:cNvPr id="11" name="Nadpis 1">
            <a:extLst>
              <a:ext uri="{FF2B5EF4-FFF2-40B4-BE49-F238E27FC236}">
                <a16:creationId xmlns:a16="http://schemas.microsoft.com/office/drawing/2014/main" id="{8C2B0697-10FB-4C53-AA01-5176F84120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73787" y="3324119"/>
            <a:ext cx="5286375" cy="1098762"/>
          </a:xfrm>
        </p:spPr>
        <p:txBody>
          <a:bodyPr wrap="square" anchor="b">
            <a:spAutoFit/>
          </a:bodyPr>
          <a:lstStyle>
            <a:lvl1pPr algn="l">
              <a:defRPr sz="42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id="{1172E839-C6BA-4BD9-B250-7791A4BC1B9B}"/>
              </a:ext>
            </a:extLst>
          </p:cNvPr>
          <p:cNvSpPr/>
          <p:nvPr userDrawn="1"/>
        </p:nvSpPr>
        <p:spPr>
          <a:xfrm>
            <a:off x="6173788" y="4515750"/>
            <a:ext cx="180181" cy="4571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17" name="Zástupný text 32">
            <a:extLst>
              <a:ext uri="{FF2B5EF4-FFF2-40B4-BE49-F238E27FC236}">
                <a16:creationId xmlns:a16="http://schemas.microsoft.com/office/drawing/2014/main" id="{9FD90688-662E-44B4-A568-72402A422B3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73787" y="4773067"/>
            <a:ext cx="5286375" cy="246221"/>
          </a:xfrm>
        </p:spPr>
        <p:txBody>
          <a:bodyPr wrap="square" lIns="0" tIns="0" rIns="0" anchor="b">
            <a:spAutoFit/>
          </a:bodyPr>
          <a:lstStyle>
            <a:lvl1pPr>
              <a:spcBef>
                <a:spcPts val="0"/>
              </a:spcBef>
              <a:buNone/>
              <a:defRPr sz="16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cs-CZ" dirty="0"/>
              <a:t>Jméno Příjmení</a:t>
            </a:r>
          </a:p>
        </p:txBody>
      </p:sp>
      <p:sp>
        <p:nvSpPr>
          <p:cNvPr id="18" name="Zástupný text 32">
            <a:extLst>
              <a:ext uri="{FF2B5EF4-FFF2-40B4-BE49-F238E27FC236}">
                <a16:creationId xmlns:a16="http://schemas.microsoft.com/office/drawing/2014/main" id="{2DEB14FB-C251-4DBD-BE92-AC25979C10F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73787" y="5465824"/>
            <a:ext cx="5286375" cy="215444"/>
          </a:xfrm>
        </p:spPr>
        <p:txBody>
          <a:bodyPr wrap="square" lIns="0" tIns="0" rIns="0" anchor="b">
            <a:spAutoFit/>
          </a:bodyPr>
          <a:lstStyle>
            <a:lvl1pPr>
              <a:spcBef>
                <a:spcPts val="0"/>
              </a:spcBef>
              <a:buNone/>
              <a:defRPr sz="14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cs-CZ" dirty="0"/>
              <a:t>+420</a:t>
            </a:r>
          </a:p>
        </p:txBody>
      </p:sp>
      <p:sp>
        <p:nvSpPr>
          <p:cNvPr id="19" name="Zástupný text 32">
            <a:extLst>
              <a:ext uri="{FF2B5EF4-FFF2-40B4-BE49-F238E27FC236}">
                <a16:creationId xmlns:a16="http://schemas.microsoft.com/office/drawing/2014/main" id="{B8430301-EFC7-43E7-BBE5-A891E4EEC50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173787" y="5758462"/>
            <a:ext cx="5286375" cy="215444"/>
          </a:xfrm>
        </p:spPr>
        <p:txBody>
          <a:bodyPr wrap="square" lIns="0" tIns="0" rIns="0" anchor="t">
            <a:spAutoFit/>
          </a:bodyPr>
          <a:lstStyle>
            <a:lvl1pPr>
              <a:spcBef>
                <a:spcPts val="0"/>
              </a:spcBef>
              <a:buNone/>
              <a:defRPr sz="14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cs-CZ" dirty="0"/>
              <a:t>@tc.cz</a:t>
            </a:r>
          </a:p>
        </p:txBody>
      </p:sp>
      <p:sp>
        <p:nvSpPr>
          <p:cNvPr id="20" name="Zástupný text 32">
            <a:extLst>
              <a:ext uri="{FF2B5EF4-FFF2-40B4-BE49-F238E27FC236}">
                <a16:creationId xmlns:a16="http://schemas.microsoft.com/office/drawing/2014/main" id="{04CDD31E-54C0-4343-9E62-319638C11BD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173787" y="5059120"/>
            <a:ext cx="5286375" cy="246221"/>
          </a:xfrm>
        </p:spPr>
        <p:txBody>
          <a:bodyPr wrap="square" lIns="0" tIns="0" rIns="0" anchor="t">
            <a:spAutoFit/>
          </a:bodyPr>
          <a:lstStyle>
            <a:lvl1pPr>
              <a:spcBef>
                <a:spcPts val="0"/>
              </a:spcBef>
              <a:buNone/>
              <a:defRPr sz="1600" i="1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GB" dirty="0"/>
              <a:t>F</a:t>
            </a:r>
            <a:r>
              <a:rPr lang="cs-CZ" dirty="0" err="1"/>
              <a:t>unkce</a:t>
            </a:r>
            <a:r>
              <a:rPr lang="cs-CZ" dirty="0"/>
              <a:t> v organizaci</a:t>
            </a:r>
          </a:p>
        </p:txBody>
      </p:sp>
      <p:sp>
        <p:nvSpPr>
          <p:cNvPr id="21" name="Zástupný text 32">
            <a:extLst>
              <a:ext uri="{FF2B5EF4-FFF2-40B4-BE49-F238E27FC236}">
                <a16:creationId xmlns:a16="http://schemas.microsoft.com/office/drawing/2014/main" id="{8A75B852-3740-4738-ADCA-24DB33755A5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73787" y="6129794"/>
            <a:ext cx="5286375" cy="215444"/>
          </a:xfrm>
        </p:spPr>
        <p:txBody>
          <a:bodyPr wrap="square" lIns="0" tIns="0" rIns="0" anchor="t">
            <a:spAutoFit/>
          </a:bodyPr>
          <a:lstStyle>
            <a:lvl1pPr>
              <a:spcBef>
                <a:spcPts val="0"/>
              </a:spcBef>
              <a:buNone/>
              <a:defRPr sz="14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cs-CZ" dirty="0"/>
              <a:t>www.tc.cz</a:t>
            </a:r>
          </a:p>
        </p:txBody>
      </p:sp>
    </p:spTree>
    <p:extLst>
      <p:ext uri="{BB962C8B-B14F-4D97-AF65-F5344CB8AC3E}">
        <p14:creationId xmlns:p14="http://schemas.microsoft.com/office/powerpoint/2010/main" val="3099690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34748-688A-471B-B80E-B1AE601DE0A3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FCB30-C6DE-4EF2-A3AA-B18290E09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72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34748-688A-471B-B80E-B1AE601DE0A3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FCB30-C6DE-4EF2-A3AA-B18290E09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959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34748-688A-471B-B80E-B1AE601DE0A3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FCB30-C6DE-4EF2-A3AA-B18290E09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477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34748-688A-471B-B80E-B1AE601DE0A3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FCB30-C6DE-4EF2-A3AA-B18290E09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682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34748-688A-471B-B80E-B1AE601DE0A3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FCB30-C6DE-4EF2-A3AA-B18290E09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361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34748-688A-471B-B80E-B1AE601DE0A3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FCB30-C6DE-4EF2-A3AA-B18290E09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388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34748-688A-471B-B80E-B1AE601DE0A3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FCB30-C6DE-4EF2-A3AA-B18290E09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504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34748-688A-471B-B80E-B1AE601DE0A3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FCB30-C6DE-4EF2-A3AA-B18290E09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447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076BAC73-4960-4E5E-8D1A-95BAD34F7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325" y="778756"/>
            <a:ext cx="11032233" cy="497059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/>
          <a:p>
            <a:endParaRPr lang="cs-CZ" dirty="0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A3DBE8A2-25D1-41E3-988E-4B641B38F5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1836" y="1520824"/>
            <a:ext cx="10741722" cy="482441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grpSp>
        <p:nvGrpSpPr>
          <p:cNvPr id="11" name="Grafický objekt 8">
            <a:extLst>
              <a:ext uri="{FF2B5EF4-FFF2-40B4-BE49-F238E27FC236}">
                <a16:creationId xmlns:a16="http://schemas.microsoft.com/office/drawing/2014/main" id="{9CEE5242-B659-4AB3-8B01-DAF4B0DF8BAB}"/>
              </a:ext>
            </a:extLst>
          </p:cNvPr>
          <p:cNvGrpSpPr/>
          <p:nvPr/>
        </p:nvGrpSpPr>
        <p:grpSpPr>
          <a:xfrm>
            <a:off x="732027" y="6552693"/>
            <a:ext cx="11459972" cy="305307"/>
            <a:chOff x="732027" y="6552692"/>
            <a:chExt cx="11459972" cy="305307"/>
          </a:xfrm>
        </p:grpSpPr>
        <p:sp>
          <p:nvSpPr>
            <p:cNvPr id="12" name="Volný tvar: obrazec 11">
              <a:extLst>
                <a:ext uri="{FF2B5EF4-FFF2-40B4-BE49-F238E27FC236}">
                  <a16:creationId xmlns:a16="http://schemas.microsoft.com/office/drawing/2014/main" id="{CC4344BA-9EDD-4BF5-981D-09EC324D3159}"/>
                </a:ext>
              </a:extLst>
            </p:cNvPr>
            <p:cNvSpPr/>
            <p:nvPr/>
          </p:nvSpPr>
          <p:spPr>
            <a:xfrm>
              <a:off x="732027" y="6552692"/>
              <a:ext cx="11459972" cy="305307"/>
            </a:xfrm>
            <a:custGeom>
              <a:avLst/>
              <a:gdLst>
                <a:gd name="connsiteX0" fmla="*/ 11459972 w 11459972"/>
                <a:gd name="connsiteY0" fmla="*/ 0 h 305307"/>
                <a:gd name="connsiteX1" fmla="*/ 11009693 w 11459972"/>
                <a:gd name="connsiteY1" fmla="*/ 0 h 305307"/>
                <a:gd name="connsiteX2" fmla="*/ 11162411 w 11459972"/>
                <a:gd name="connsiteY2" fmla="*/ 152653 h 305307"/>
                <a:gd name="connsiteX3" fmla="*/ 11115612 w 11459972"/>
                <a:gd name="connsiteY3" fmla="*/ 199453 h 305307"/>
                <a:gd name="connsiteX4" fmla="*/ 11033824 w 11459972"/>
                <a:gd name="connsiteY4" fmla="*/ 117601 h 305307"/>
                <a:gd name="connsiteX5" fmla="*/ 10951908 w 11459972"/>
                <a:gd name="connsiteY5" fmla="*/ 199453 h 305307"/>
                <a:gd name="connsiteX6" fmla="*/ 10905236 w 11459972"/>
                <a:gd name="connsiteY6" fmla="*/ 152653 h 305307"/>
                <a:gd name="connsiteX7" fmla="*/ 10987024 w 11459972"/>
                <a:gd name="connsiteY7" fmla="*/ 70865 h 305307"/>
                <a:gd name="connsiteX8" fmla="*/ 10916221 w 11459972"/>
                <a:gd name="connsiteY8" fmla="*/ 0 h 305307"/>
                <a:gd name="connsiteX9" fmla="*/ 0 w 11459972"/>
                <a:gd name="connsiteY9" fmla="*/ 0 h 305307"/>
                <a:gd name="connsiteX10" fmla="*/ 0 w 11459972"/>
                <a:gd name="connsiteY10" fmla="*/ 305308 h 305307"/>
                <a:gd name="connsiteX11" fmla="*/ 10894187 w 11459972"/>
                <a:gd name="connsiteY11" fmla="*/ 305308 h 305307"/>
                <a:gd name="connsiteX12" fmla="*/ 10741533 w 11459972"/>
                <a:gd name="connsiteY12" fmla="*/ 152653 h 305307"/>
                <a:gd name="connsiteX13" fmla="*/ 10870120 w 11459972"/>
                <a:gd name="connsiteY13" fmla="*/ 24066 h 305307"/>
                <a:gd name="connsiteX14" fmla="*/ 10916856 w 11459972"/>
                <a:gd name="connsiteY14" fmla="*/ 70865 h 305307"/>
                <a:gd name="connsiteX15" fmla="*/ 10835068 w 11459972"/>
                <a:gd name="connsiteY15" fmla="*/ 152653 h 305307"/>
                <a:gd name="connsiteX16" fmla="*/ 10951908 w 11459972"/>
                <a:gd name="connsiteY16" fmla="*/ 269557 h 305307"/>
                <a:gd name="connsiteX17" fmla="*/ 11033824 w 11459972"/>
                <a:gd name="connsiteY17" fmla="*/ 187769 h 305307"/>
                <a:gd name="connsiteX18" fmla="*/ 11080496 w 11459972"/>
                <a:gd name="connsiteY18" fmla="*/ 234442 h 305307"/>
                <a:gd name="connsiteX19" fmla="*/ 11009693 w 11459972"/>
                <a:gd name="connsiteY19" fmla="*/ 305308 h 305307"/>
                <a:gd name="connsiteX20" fmla="*/ 11459972 w 11459972"/>
                <a:gd name="connsiteY20" fmla="*/ 305308 h 3053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1459972" h="305307">
                  <a:moveTo>
                    <a:pt x="11459972" y="0"/>
                  </a:moveTo>
                  <a:lnTo>
                    <a:pt x="11009693" y="0"/>
                  </a:lnTo>
                  <a:lnTo>
                    <a:pt x="11162411" y="152653"/>
                  </a:lnTo>
                  <a:lnTo>
                    <a:pt x="11115612" y="199453"/>
                  </a:lnTo>
                  <a:lnTo>
                    <a:pt x="11033824" y="117601"/>
                  </a:lnTo>
                  <a:lnTo>
                    <a:pt x="10951908" y="199453"/>
                  </a:lnTo>
                  <a:lnTo>
                    <a:pt x="10905236" y="152653"/>
                  </a:lnTo>
                  <a:lnTo>
                    <a:pt x="10987024" y="70865"/>
                  </a:lnTo>
                  <a:lnTo>
                    <a:pt x="10916221" y="0"/>
                  </a:lnTo>
                  <a:lnTo>
                    <a:pt x="0" y="0"/>
                  </a:lnTo>
                  <a:lnTo>
                    <a:pt x="0" y="305308"/>
                  </a:lnTo>
                  <a:lnTo>
                    <a:pt x="10894187" y="305308"/>
                  </a:lnTo>
                  <a:lnTo>
                    <a:pt x="10741533" y="152653"/>
                  </a:lnTo>
                  <a:lnTo>
                    <a:pt x="10870120" y="24066"/>
                  </a:lnTo>
                  <a:lnTo>
                    <a:pt x="10916856" y="70865"/>
                  </a:lnTo>
                  <a:lnTo>
                    <a:pt x="10835068" y="152653"/>
                  </a:lnTo>
                  <a:lnTo>
                    <a:pt x="10951908" y="269557"/>
                  </a:lnTo>
                  <a:lnTo>
                    <a:pt x="11033824" y="187769"/>
                  </a:lnTo>
                  <a:lnTo>
                    <a:pt x="11080496" y="234442"/>
                  </a:lnTo>
                  <a:lnTo>
                    <a:pt x="11009693" y="305308"/>
                  </a:lnTo>
                  <a:lnTo>
                    <a:pt x="11459972" y="305308"/>
                  </a:lnTo>
                  <a:close/>
                </a:path>
              </a:pathLst>
            </a:custGeom>
            <a:solidFill>
              <a:schemeClr val="bg2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  <p:sp>
          <p:nvSpPr>
            <p:cNvPr id="13" name="Volný tvar: obrazec 12">
              <a:extLst>
                <a:ext uri="{FF2B5EF4-FFF2-40B4-BE49-F238E27FC236}">
                  <a16:creationId xmlns:a16="http://schemas.microsoft.com/office/drawing/2014/main" id="{C832290F-CC74-4087-9DC3-393E51CCFC65}"/>
                </a:ext>
              </a:extLst>
            </p:cNvPr>
            <p:cNvSpPr/>
            <p:nvPr/>
          </p:nvSpPr>
          <p:spPr>
            <a:xfrm>
              <a:off x="11473560" y="6576758"/>
              <a:ext cx="338963" cy="281241"/>
            </a:xfrm>
            <a:custGeom>
              <a:avLst/>
              <a:gdLst>
                <a:gd name="connsiteX0" fmla="*/ 292291 w 338963"/>
                <a:gd name="connsiteY0" fmla="*/ 163703 h 281241"/>
                <a:gd name="connsiteX1" fmla="*/ 210376 w 338963"/>
                <a:gd name="connsiteY1" fmla="*/ 245491 h 281241"/>
                <a:gd name="connsiteX2" fmla="*/ 93535 w 338963"/>
                <a:gd name="connsiteY2" fmla="*/ 128588 h 281241"/>
                <a:gd name="connsiteX3" fmla="*/ 175323 w 338963"/>
                <a:gd name="connsiteY3" fmla="*/ 46799 h 281241"/>
                <a:gd name="connsiteX4" fmla="*/ 128588 w 338963"/>
                <a:gd name="connsiteY4" fmla="*/ 0 h 281241"/>
                <a:gd name="connsiteX5" fmla="*/ 0 w 338963"/>
                <a:gd name="connsiteY5" fmla="*/ 128588 h 281241"/>
                <a:gd name="connsiteX6" fmla="*/ 152654 w 338963"/>
                <a:gd name="connsiteY6" fmla="*/ 281242 h 281241"/>
                <a:gd name="connsiteX7" fmla="*/ 268160 w 338963"/>
                <a:gd name="connsiteY7" fmla="*/ 281242 h 281241"/>
                <a:gd name="connsiteX8" fmla="*/ 338963 w 338963"/>
                <a:gd name="connsiteY8" fmla="*/ 210376 h 2812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8963" h="281241">
                  <a:moveTo>
                    <a:pt x="292291" y="163703"/>
                  </a:moveTo>
                  <a:lnTo>
                    <a:pt x="210376" y="245491"/>
                  </a:lnTo>
                  <a:lnTo>
                    <a:pt x="93535" y="128588"/>
                  </a:lnTo>
                  <a:lnTo>
                    <a:pt x="175323" y="46799"/>
                  </a:lnTo>
                  <a:lnTo>
                    <a:pt x="128588" y="0"/>
                  </a:lnTo>
                  <a:lnTo>
                    <a:pt x="0" y="128588"/>
                  </a:lnTo>
                  <a:lnTo>
                    <a:pt x="152654" y="281242"/>
                  </a:lnTo>
                  <a:lnTo>
                    <a:pt x="268160" y="281242"/>
                  </a:lnTo>
                  <a:lnTo>
                    <a:pt x="338963" y="210376"/>
                  </a:lnTo>
                  <a:close/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  <p:sp>
          <p:nvSpPr>
            <p:cNvPr id="14" name="Volný tvar: obrazec 13">
              <a:extLst>
                <a:ext uri="{FF2B5EF4-FFF2-40B4-BE49-F238E27FC236}">
                  <a16:creationId xmlns:a16="http://schemas.microsoft.com/office/drawing/2014/main" id="{63D97601-4016-47B4-95AA-A78C302A3151}"/>
                </a:ext>
              </a:extLst>
            </p:cNvPr>
            <p:cNvSpPr/>
            <p:nvPr/>
          </p:nvSpPr>
          <p:spPr>
            <a:xfrm>
              <a:off x="11637264" y="6552692"/>
              <a:ext cx="257175" cy="199452"/>
            </a:xfrm>
            <a:custGeom>
              <a:avLst/>
              <a:gdLst>
                <a:gd name="connsiteX0" fmla="*/ 0 w 257175"/>
                <a:gd name="connsiteY0" fmla="*/ 152653 h 199452"/>
                <a:gd name="connsiteX1" fmla="*/ 46672 w 257175"/>
                <a:gd name="connsiteY1" fmla="*/ 199453 h 199452"/>
                <a:gd name="connsiteX2" fmla="*/ 128588 w 257175"/>
                <a:gd name="connsiteY2" fmla="*/ 117601 h 199452"/>
                <a:gd name="connsiteX3" fmla="*/ 210376 w 257175"/>
                <a:gd name="connsiteY3" fmla="*/ 199453 h 199452"/>
                <a:gd name="connsiteX4" fmla="*/ 257175 w 257175"/>
                <a:gd name="connsiteY4" fmla="*/ 152653 h 199452"/>
                <a:gd name="connsiteX5" fmla="*/ 104457 w 257175"/>
                <a:gd name="connsiteY5" fmla="*/ 0 h 199452"/>
                <a:gd name="connsiteX6" fmla="*/ 10985 w 257175"/>
                <a:gd name="connsiteY6" fmla="*/ 0 h 199452"/>
                <a:gd name="connsiteX7" fmla="*/ 81788 w 257175"/>
                <a:gd name="connsiteY7" fmla="*/ 70865 h 199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57175" h="199452">
                  <a:moveTo>
                    <a:pt x="0" y="152653"/>
                  </a:moveTo>
                  <a:lnTo>
                    <a:pt x="46672" y="199453"/>
                  </a:lnTo>
                  <a:lnTo>
                    <a:pt x="128588" y="117601"/>
                  </a:lnTo>
                  <a:lnTo>
                    <a:pt x="210376" y="199453"/>
                  </a:lnTo>
                  <a:lnTo>
                    <a:pt x="257175" y="152653"/>
                  </a:lnTo>
                  <a:lnTo>
                    <a:pt x="104457" y="0"/>
                  </a:lnTo>
                  <a:lnTo>
                    <a:pt x="10985" y="0"/>
                  </a:lnTo>
                  <a:lnTo>
                    <a:pt x="81788" y="70865"/>
                  </a:lnTo>
                  <a:close/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</p:grp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696A1D2-E30B-4E25-91AC-D532C889B8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14400" y="6663517"/>
            <a:ext cx="8944482" cy="107722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7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7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33321C1-7D66-41CD-861A-242287AE48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79784" y="6663517"/>
            <a:ext cx="342900" cy="107722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700">
                <a:solidFill>
                  <a:schemeClr val="bg1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7AEC564-B7BA-4D84-8F26-67FDE8A66870}" type="slidenum">
              <a:rPr kumimoji="0" lang="cs-CZ" sz="7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7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98CB012-C94E-49F7-BBF5-1116A103A3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009758" y="6663517"/>
            <a:ext cx="819150" cy="107722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700">
                <a:solidFill>
                  <a:schemeClr val="bg1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311DE3-5DAB-40BA-AFBF-9B0AE1B936EF}" type="datetime1">
              <a:rPr kumimoji="0" lang="cs-CZ" sz="7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14.04.2025</a:t>
            </a:fld>
            <a:endParaRPr kumimoji="0" lang="cs-CZ" sz="7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2682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800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bg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880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Franklin Gothic Book" panose="020B0503020102020204" pitchFamily="34" charset="0"/>
        <a:buChar char="—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bg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400" strike="sngStrike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400" strike="sngStrike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461">
          <p15:clr>
            <a:srgbClr val="F26B43"/>
          </p15:clr>
        </p15:guide>
        <p15:guide id="2" pos="7219">
          <p15:clr>
            <a:srgbClr val="F26B43"/>
          </p15:clr>
        </p15:guide>
        <p15:guide id="3" orient="horz" pos="958">
          <p15:clr>
            <a:srgbClr val="F26B43"/>
          </p15:clr>
        </p15:guide>
        <p15:guide id="4" orient="horz" pos="399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geform.tc.cz/infodenERA2025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96ACFD3C-967B-4A02-936E-BD93F49A0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838" y="754591"/>
            <a:ext cx="11032233" cy="497059"/>
          </a:xfrm>
        </p:spPr>
        <p:txBody>
          <a:bodyPr/>
          <a:lstStyle/>
          <a:p>
            <a:r>
              <a:rPr lang="cs-CZ" b="1" dirty="0"/>
              <a:t>CZ-SK Informační den k výzvě ERA 2025</a:t>
            </a:r>
            <a:endParaRPr lang="en-GB" sz="2000" dirty="0"/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0EE90C0B-DE5A-485B-A4C1-A3CFA1B1CC71}"/>
              </a:ext>
            </a:extLst>
          </p:cNvPr>
          <p:cNvSpPr/>
          <p:nvPr/>
        </p:nvSpPr>
        <p:spPr>
          <a:xfrm>
            <a:off x="731838" y="1511681"/>
            <a:ext cx="2508069" cy="461234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grpSp>
        <p:nvGrpSpPr>
          <p:cNvPr id="23" name="Skupina 22">
            <a:extLst>
              <a:ext uri="{FF2B5EF4-FFF2-40B4-BE49-F238E27FC236}">
                <a16:creationId xmlns:a16="http://schemas.microsoft.com/office/drawing/2014/main" id="{45CC43AB-209F-408B-B8D1-70B9F1129CE9}"/>
              </a:ext>
            </a:extLst>
          </p:cNvPr>
          <p:cNvGrpSpPr/>
          <p:nvPr/>
        </p:nvGrpSpPr>
        <p:grpSpPr>
          <a:xfrm>
            <a:off x="2673158" y="5550291"/>
            <a:ext cx="570281" cy="584201"/>
            <a:chOff x="2689886" y="4991099"/>
            <a:chExt cx="570281" cy="584201"/>
          </a:xfrm>
          <a:solidFill>
            <a:schemeClr val="bg1"/>
          </a:solidFill>
        </p:grpSpPr>
        <p:grpSp>
          <p:nvGrpSpPr>
            <p:cNvPr id="22" name="Skupina 21">
              <a:extLst>
                <a:ext uri="{FF2B5EF4-FFF2-40B4-BE49-F238E27FC236}">
                  <a16:creationId xmlns:a16="http://schemas.microsoft.com/office/drawing/2014/main" id="{C1553294-F800-4564-B189-01168262544B}"/>
                </a:ext>
              </a:extLst>
            </p:cNvPr>
            <p:cNvGrpSpPr/>
            <p:nvPr/>
          </p:nvGrpSpPr>
          <p:grpSpPr>
            <a:xfrm>
              <a:off x="2689886" y="4991099"/>
              <a:ext cx="570281" cy="584201"/>
              <a:chOff x="-630144" y="4991099"/>
              <a:chExt cx="570281" cy="584201"/>
            </a:xfrm>
            <a:grpFill/>
          </p:grpSpPr>
          <p:sp>
            <p:nvSpPr>
              <p:cNvPr id="21" name="Volný tvar: obrazec 20">
                <a:extLst>
                  <a:ext uri="{FF2B5EF4-FFF2-40B4-BE49-F238E27FC236}">
                    <a16:creationId xmlns:a16="http://schemas.microsoft.com/office/drawing/2014/main" id="{8A8B3EF7-9693-4A54-9D0C-66059C5A09D2}"/>
                  </a:ext>
                </a:extLst>
              </p:cNvPr>
              <p:cNvSpPr/>
              <p:nvPr/>
            </p:nvSpPr>
            <p:spPr>
              <a:xfrm>
                <a:off x="-328611" y="4991099"/>
                <a:ext cx="268748" cy="473801"/>
              </a:xfrm>
              <a:custGeom>
                <a:avLst/>
                <a:gdLst>
                  <a:gd name="connsiteX0" fmla="*/ 86060 w 268748"/>
                  <a:gd name="connsiteY0" fmla="*/ 0 h 473801"/>
                  <a:gd name="connsiteX1" fmla="*/ 268748 w 268748"/>
                  <a:gd name="connsiteY1" fmla="*/ 182665 h 473801"/>
                  <a:gd name="connsiteX2" fmla="*/ 268748 w 268748"/>
                  <a:gd name="connsiteY2" fmla="*/ 354957 h 473801"/>
                  <a:gd name="connsiteX3" fmla="*/ 236851 w 268748"/>
                  <a:gd name="connsiteY3" fmla="*/ 323060 h 473801"/>
                  <a:gd name="connsiteX4" fmla="*/ 86060 w 268748"/>
                  <a:gd name="connsiteY4" fmla="*/ 473801 h 473801"/>
                  <a:gd name="connsiteX5" fmla="*/ 0 w 268748"/>
                  <a:gd name="connsiteY5" fmla="*/ 387642 h 473801"/>
                  <a:gd name="connsiteX6" fmla="*/ 150691 w 268748"/>
                  <a:gd name="connsiteY6" fmla="*/ 236901 h 473801"/>
                  <a:gd name="connsiteX7" fmla="*/ 0 w 268748"/>
                  <a:gd name="connsiteY7" fmla="*/ 86160 h 473801"/>
                  <a:gd name="connsiteX8" fmla="*/ 86060 w 268748"/>
                  <a:gd name="connsiteY8" fmla="*/ 0 h 4738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68748" h="473801">
                    <a:moveTo>
                      <a:pt x="86060" y="0"/>
                    </a:moveTo>
                    <a:lnTo>
                      <a:pt x="268748" y="182665"/>
                    </a:lnTo>
                    <a:lnTo>
                      <a:pt x="268748" y="354957"/>
                    </a:lnTo>
                    <a:lnTo>
                      <a:pt x="236851" y="323060"/>
                    </a:lnTo>
                    <a:lnTo>
                      <a:pt x="86060" y="473801"/>
                    </a:lnTo>
                    <a:lnTo>
                      <a:pt x="0" y="387642"/>
                    </a:lnTo>
                    <a:lnTo>
                      <a:pt x="150691" y="236901"/>
                    </a:lnTo>
                    <a:lnTo>
                      <a:pt x="0" y="86160"/>
                    </a:lnTo>
                    <a:lnTo>
                      <a:pt x="86060" y="0"/>
                    </a:lnTo>
                    <a:close/>
                  </a:path>
                </a:pathLst>
              </a:custGeom>
              <a:grpFill/>
              <a:ln w="6350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cs-CZ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Franklin Gothic Book"/>
                  <a:ea typeface="+mn-ea"/>
                  <a:cs typeface="+mn-cs"/>
                </a:endParaRPr>
              </a:p>
            </p:txBody>
          </p:sp>
          <p:sp>
            <p:nvSpPr>
              <p:cNvPr id="20" name="Volný tvar: obrazec 19">
                <a:extLst>
                  <a:ext uri="{FF2B5EF4-FFF2-40B4-BE49-F238E27FC236}">
                    <a16:creationId xmlns:a16="http://schemas.microsoft.com/office/drawing/2014/main" id="{3AC595F0-0552-40CB-84BD-A2305B0053DD}"/>
                  </a:ext>
                </a:extLst>
              </p:cNvPr>
              <p:cNvSpPr/>
              <p:nvPr/>
            </p:nvSpPr>
            <p:spPr>
              <a:xfrm>
                <a:off x="-630144" y="5141841"/>
                <a:ext cx="368827" cy="433459"/>
              </a:xfrm>
              <a:custGeom>
                <a:avLst/>
                <a:gdLst>
                  <a:gd name="connsiteX0" fmla="*/ 236900 w 368827"/>
                  <a:gd name="connsiteY0" fmla="*/ 0 h 433459"/>
                  <a:gd name="connsiteX1" fmla="*/ 323011 w 368827"/>
                  <a:gd name="connsiteY1" fmla="*/ 86209 h 433459"/>
                  <a:gd name="connsiteX2" fmla="*/ 172268 w 368827"/>
                  <a:gd name="connsiteY2" fmla="*/ 236901 h 433459"/>
                  <a:gd name="connsiteX3" fmla="*/ 368827 w 368827"/>
                  <a:gd name="connsiteY3" fmla="*/ 433459 h 433459"/>
                  <a:gd name="connsiteX4" fmla="*/ 196558 w 368827"/>
                  <a:gd name="connsiteY4" fmla="*/ 433459 h 433459"/>
                  <a:gd name="connsiteX5" fmla="*/ 0 w 368827"/>
                  <a:gd name="connsiteY5" fmla="*/ 236901 h 433459"/>
                  <a:gd name="connsiteX6" fmla="*/ 236900 w 368827"/>
                  <a:gd name="connsiteY6" fmla="*/ 0 h 4334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68827" h="433459">
                    <a:moveTo>
                      <a:pt x="236900" y="0"/>
                    </a:moveTo>
                    <a:lnTo>
                      <a:pt x="323011" y="86209"/>
                    </a:lnTo>
                    <a:lnTo>
                      <a:pt x="172268" y="236901"/>
                    </a:lnTo>
                    <a:lnTo>
                      <a:pt x="368827" y="433459"/>
                    </a:lnTo>
                    <a:lnTo>
                      <a:pt x="196558" y="433459"/>
                    </a:lnTo>
                    <a:lnTo>
                      <a:pt x="0" y="236901"/>
                    </a:lnTo>
                    <a:lnTo>
                      <a:pt x="236900" y="0"/>
                    </a:lnTo>
                    <a:close/>
                  </a:path>
                </a:pathLst>
              </a:custGeom>
              <a:grpFill/>
              <a:ln w="6350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cs-CZ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Franklin Gothic Book"/>
                  <a:ea typeface="+mn-ea"/>
                  <a:cs typeface="+mn-cs"/>
                </a:endParaRPr>
              </a:p>
            </p:txBody>
          </p:sp>
        </p:grpSp>
        <p:sp>
          <p:nvSpPr>
            <p:cNvPr id="19" name="Volný tvar: obrazec 18">
              <a:extLst>
                <a:ext uri="{FF2B5EF4-FFF2-40B4-BE49-F238E27FC236}">
                  <a16:creationId xmlns:a16="http://schemas.microsoft.com/office/drawing/2014/main" id="{B1FBA373-6B71-4BCC-9538-7B4711031810}"/>
                </a:ext>
              </a:extLst>
            </p:cNvPr>
            <p:cNvSpPr/>
            <p:nvPr/>
          </p:nvSpPr>
          <p:spPr>
            <a:xfrm>
              <a:off x="3096257" y="5443373"/>
              <a:ext cx="163910" cy="131927"/>
            </a:xfrm>
            <a:custGeom>
              <a:avLst/>
              <a:gdLst>
                <a:gd name="connsiteX0" fmla="*/ 132013 w 163910"/>
                <a:gd name="connsiteY0" fmla="*/ 0 h 131927"/>
                <a:gd name="connsiteX1" fmla="*/ 163910 w 163910"/>
                <a:gd name="connsiteY1" fmla="*/ 31898 h 131927"/>
                <a:gd name="connsiteX2" fmla="*/ 163910 w 163910"/>
                <a:gd name="connsiteY2" fmla="*/ 131927 h 131927"/>
                <a:gd name="connsiteX3" fmla="*/ 0 w 163910"/>
                <a:gd name="connsiteY3" fmla="*/ 131927 h 131927"/>
                <a:gd name="connsiteX4" fmla="*/ 132013 w 163910"/>
                <a:gd name="connsiteY4" fmla="*/ 0 h 131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3910" h="131927">
                  <a:moveTo>
                    <a:pt x="132013" y="0"/>
                  </a:moveTo>
                  <a:lnTo>
                    <a:pt x="163910" y="31898"/>
                  </a:lnTo>
                  <a:lnTo>
                    <a:pt x="163910" y="131927"/>
                  </a:lnTo>
                  <a:lnTo>
                    <a:pt x="0" y="131927"/>
                  </a:lnTo>
                  <a:lnTo>
                    <a:pt x="132013" y="0"/>
                  </a:lnTo>
                  <a:close/>
                </a:path>
              </a:pathLst>
            </a:custGeom>
            <a:grpFill/>
            <a:ln w="6350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</p:grpSp>
      <p:sp>
        <p:nvSpPr>
          <p:cNvPr id="48" name="TextovéPole 47">
            <a:extLst>
              <a:ext uri="{FF2B5EF4-FFF2-40B4-BE49-F238E27FC236}">
                <a16:creationId xmlns:a16="http://schemas.microsoft.com/office/drawing/2014/main" id="{B4262896-53F0-49DC-8DBF-D38AF3F1D6FA}"/>
              </a:ext>
            </a:extLst>
          </p:cNvPr>
          <p:cNvSpPr txBox="1">
            <a:spLocks noChangeAspect="1"/>
          </p:cNvSpPr>
          <p:nvPr/>
        </p:nvSpPr>
        <p:spPr>
          <a:xfrm>
            <a:off x="942829" y="1593189"/>
            <a:ext cx="2268000" cy="486337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>
              <a:buClr>
                <a:srgbClr val="008CCD"/>
              </a:buClr>
            </a:pPr>
            <a:endParaRPr lang="cs-CZ" sz="1200" b="1" dirty="0">
              <a:solidFill>
                <a:prstClr val="white"/>
              </a:solidFill>
              <a:latin typeface="Franklin Gothic Book"/>
            </a:endParaRPr>
          </a:p>
          <a:p>
            <a:pPr lvl="0">
              <a:buClr>
                <a:srgbClr val="008CCD"/>
              </a:buClr>
            </a:pPr>
            <a:r>
              <a:rPr lang="cs-CZ" sz="2400" b="1" dirty="0">
                <a:solidFill>
                  <a:prstClr val="white"/>
                </a:solidFill>
                <a:latin typeface="Franklin Gothic Book"/>
              </a:rPr>
              <a:t>29. dubna  2025</a:t>
            </a:r>
          </a:p>
          <a:p>
            <a:pPr lvl="0">
              <a:buClr>
                <a:srgbClr val="008CCD"/>
              </a:buClr>
            </a:pPr>
            <a:r>
              <a:rPr lang="cs-CZ" sz="2000" dirty="0">
                <a:solidFill>
                  <a:prstClr val="white"/>
                </a:solidFill>
                <a:latin typeface="Franklin Gothic Book"/>
              </a:rPr>
              <a:t>9</a:t>
            </a:r>
            <a:r>
              <a:rPr kumimoji="0" lang="cs-CZ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/>
              </a:rPr>
              <a:t>:30 – 12:00 hod.</a:t>
            </a:r>
          </a:p>
          <a:p>
            <a:pPr lvl="0">
              <a:buClr>
                <a:srgbClr val="008CCD"/>
              </a:buClr>
            </a:pPr>
            <a:endParaRPr lang="cs-CZ" sz="1000" dirty="0">
              <a:solidFill>
                <a:prstClr val="white"/>
              </a:solidFill>
              <a:latin typeface="Franklin Gothic Book"/>
            </a:endParaRPr>
          </a:p>
          <a:p>
            <a:pPr lvl="0">
              <a:buClr>
                <a:srgbClr val="008CCD"/>
              </a:buClr>
            </a:pPr>
            <a:endParaRPr lang="cs-CZ" sz="1000" dirty="0">
              <a:solidFill>
                <a:prstClr val="white"/>
              </a:solidFill>
              <a:latin typeface="Franklin Gothic Book"/>
            </a:endParaRPr>
          </a:p>
          <a:p>
            <a:pPr lvl="0">
              <a:buClr>
                <a:srgbClr val="008CCD"/>
              </a:buClr>
            </a:pPr>
            <a:endParaRPr lang="cs-CZ" sz="1000" dirty="0">
              <a:solidFill>
                <a:prstClr val="white"/>
              </a:solidFill>
              <a:latin typeface="Franklin Gothic Book"/>
            </a:endParaRPr>
          </a:p>
          <a:p>
            <a:pPr lvl="0">
              <a:buClr>
                <a:srgbClr val="008CCD"/>
              </a:buClr>
            </a:pPr>
            <a:r>
              <a:rPr lang="cs-CZ" sz="2000" dirty="0">
                <a:solidFill>
                  <a:prstClr val="white"/>
                </a:solidFill>
                <a:latin typeface="Franklin Gothic Book"/>
              </a:rPr>
              <a:t>Online (TEAMS)</a:t>
            </a:r>
            <a:endParaRPr kumimoji="0" lang="cs-CZ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</a:endParaRPr>
          </a:p>
          <a:p>
            <a:pPr lvl="0">
              <a:buClr>
                <a:srgbClr val="008CCD"/>
              </a:buClr>
            </a:pPr>
            <a:endParaRPr lang="cs-CZ" sz="2000" dirty="0">
              <a:solidFill>
                <a:prstClr val="white"/>
              </a:solidFill>
              <a:latin typeface="Franklin Gothic Book"/>
            </a:endParaRPr>
          </a:p>
          <a:p>
            <a:pPr lvl="0">
              <a:buClr>
                <a:srgbClr val="008CCD"/>
              </a:buClr>
            </a:pPr>
            <a:endParaRPr lang="cs-CZ" sz="1000" dirty="0">
              <a:solidFill>
                <a:prstClr val="white"/>
              </a:solidFill>
              <a:latin typeface="Franklin Gothic Book"/>
            </a:endParaRPr>
          </a:p>
          <a:p>
            <a:pPr lvl="0">
              <a:buClr>
                <a:srgbClr val="008CCD"/>
              </a:buClr>
            </a:pPr>
            <a:r>
              <a:rPr lang="cs-CZ" sz="2000" dirty="0">
                <a:solidFill>
                  <a:prstClr val="white"/>
                </a:solidFill>
                <a:latin typeface="Franklin Gothic Book"/>
              </a:rPr>
              <a:t>Organizátoři:</a:t>
            </a:r>
          </a:p>
          <a:p>
            <a:pPr lvl="0">
              <a:buClr>
                <a:srgbClr val="008CCD"/>
              </a:buClr>
            </a:pPr>
            <a:endParaRPr lang="cs-CZ" sz="1200" dirty="0">
              <a:solidFill>
                <a:prstClr val="white"/>
              </a:solidFill>
              <a:latin typeface="Franklin Gothic Book"/>
            </a:endParaRPr>
          </a:p>
          <a:p>
            <a:pPr>
              <a:buClr>
                <a:srgbClr val="008CCD"/>
              </a:buClr>
            </a:pPr>
            <a:r>
              <a:rPr lang="cs-CZ" sz="1900" dirty="0">
                <a:solidFill>
                  <a:prstClr val="white"/>
                </a:solidFill>
                <a:latin typeface="Franklin Gothic Book"/>
              </a:rPr>
              <a:t>Technologické centrum Praha </a:t>
            </a:r>
            <a:r>
              <a:rPr lang="cs-CZ" sz="1900" dirty="0">
                <a:solidFill>
                  <a:prstClr val="white"/>
                </a:solidFill>
              </a:rPr>
              <a:t>a </a:t>
            </a:r>
            <a:r>
              <a:rPr lang="sk-SK" sz="1900" dirty="0">
                <a:solidFill>
                  <a:prstClr val="white"/>
                </a:solidFill>
              </a:rPr>
              <a:t>Národná kancelária </a:t>
            </a:r>
            <a:r>
              <a:rPr lang="cs-CZ" sz="1900" dirty="0">
                <a:solidFill>
                  <a:prstClr val="white"/>
                </a:solidFill>
              </a:rPr>
              <a:t>Horizontu, CVTI SR</a:t>
            </a:r>
          </a:p>
          <a:p>
            <a:pPr lvl="0">
              <a:buClr>
                <a:srgbClr val="008CCD"/>
              </a:buClr>
            </a:pPr>
            <a:endParaRPr lang="cs-CZ" sz="1900" dirty="0">
              <a:solidFill>
                <a:prstClr val="white"/>
              </a:solidFill>
              <a:latin typeface="Franklin Gothic Book"/>
            </a:endParaRPr>
          </a:p>
          <a:p>
            <a:pPr lvl="0">
              <a:buClr>
                <a:srgbClr val="008CCD"/>
              </a:buClr>
            </a:pPr>
            <a:endParaRPr kumimoji="0" lang="cs-CZ" sz="1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</a:endParaRPr>
          </a:p>
        </p:txBody>
      </p:sp>
      <p:grpSp>
        <p:nvGrpSpPr>
          <p:cNvPr id="52" name="Skupina 51">
            <a:extLst>
              <a:ext uri="{FF2B5EF4-FFF2-40B4-BE49-F238E27FC236}">
                <a16:creationId xmlns:a16="http://schemas.microsoft.com/office/drawing/2014/main" id="{19907303-65D5-4BEC-94CE-F921176D562A}"/>
              </a:ext>
            </a:extLst>
          </p:cNvPr>
          <p:cNvGrpSpPr/>
          <p:nvPr/>
        </p:nvGrpSpPr>
        <p:grpSpPr>
          <a:xfrm>
            <a:off x="5423218" y="4991099"/>
            <a:ext cx="570281" cy="584201"/>
            <a:chOff x="2689886" y="4991099"/>
            <a:chExt cx="570281" cy="584201"/>
          </a:xfrm>
          <a:solidFill>
            <a:schemeClr val="bg1"/>
          </a:solidFill>
        </p:grpSpPr>
        <p:grpSp>
          <p:nvGrpSpPr>
            <p:cNvPr id="56" name="Skupina 55">
              <a:extLst>
                <a:ext uri="{FF2B5EF4-FFF2-40B4-BE49-F238E27FC236}">
                  <a16:creationId xmlns:a16="http://schemas.microsoft.com/office/drawing/2014/main" id="{80CC67FE-9E78-4A85-A3EA-593329C6ECEE}"/>
                </a:ext>
              </a:extLst>
            </p:cNvPr>
            <p:cNvGrpSpPr/>
            <p:nvPr/>
          </p:nvGrpSpPr>
          <p:grpSpPr>
            <a:xfrm>
              <a:off x="2689886" y="4991099"/>
              <a:ext cx="570281" cy="584201"/>
              <a:chOff x="-630144" y="4991099"/>
              <a:chExt cx="570281" cy="584201"/>
            </a:xfrm>
            <a:grpFill/>
          </p:grpSpPr>
          <p:sp>
            <p:nvSpPr>
              <p:cNvPr id="58" name="Volný tvar: obrazec 57">
                <a:extLst>
                  <a:ext uri="{FF2B5EF4-FFF2-40B4-BE49-F238E27FC236}">
                    <a16:creationId xmlns:a16="http://schemas.microsoft.com/office/drawing/2014/main" id="{2F1EBED9-1D66-4F90-9740-62F85E3D1A8C}"/>
                  </a:ext>
                </a:extLst>
              </p:cNvPr>
              <p:cNvSpPr/>
              <p:nvPr/>
            </p:nvSpPr>
            <p:spPr>
              <a:xfrm>
                <a:off x="-328611" y="4991099"/>
                <a:ext cx="268748" cy="473801"/>
              </a:xfrm>
              <a:custGeom>
                <a:avLst/>
                <a:gdLst>
                  <a:gd name="connsiteX0" fmla="*/ 86060 w 268748"/>
                  <a:gd name="connsiteY0" fmla="*/ 0 h 473801"/>
                  <a:gd name="connsiteX1" fmla="*/ 268748 w 268748"/>
                  <a:gd name="connsiteY1" fmla="*/ 182665 h 473801"/>
                  <a:gd name="connsiteX2" fmla="*/ 268748 w 268748"/>
                  <a:gd name="connsiteY2" fmla="*/ 354957 h 473801"/>
                  <a:gd name="connsiteX3" fmla="*/ 236851 w 268748"/>
                  <a:gd name="connsiteY3" fmla="*/ 323060 h 473801"/>
                  <a:gd name="connsiteX4" fmla="*/ 86060 w 268748"/>
                  <a:gd name="connsiteY4" fmla="*/ 473801 h 473801"/>
                  <a:gd name="connsiteX5" fmla="*/ 0 w 268748"/>
                  <a:gd name="connsiteY5" fmla="*/ 387642 h 473801"/>
                  <a:gd name="connsiteX6" fmla="*/ 150691 w 268748"/>
                  <a:gd name="connsiteY6" fmla="*/ 236901 h 473801"/>
                  <a:gd name="connsiteX7" fmla="*/ 0 w 268748"/>
                  <a:gd name="connsiteY7" fmla="*/ 86160 h 473801"/>
                  <a:gd name="connsiteX8" fmla="*/ 86060 w 268748"/>
                  <a:gd name="connsiteY8" fmla="*/ 0 h 4738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68748" h="473801">
                    <a:moveTo>
                      <a:pt x="86060" y="0"/>
                    </a:moveTo>
                    <a:lnTo>
                      <a:pt x="268748" y="182665"/>
                    </a:lnTo>
                    <a:lnTo>
                      <a:pt x="268748" y="354957"/>
                    </a:lnTo>
                    <a:lnTo>
                      <a:pt x="236851" y="323060"/>
                    </a:lnTo>
                    <a:lnTo>
                      <a:pt x="86060" y="473801"/>
                    </a:lnTo>
                    <a:lnTo>
                      <a:pt x="0" y="387642"/>
                    </a:lnTo>
                    <a:lnTo>
                      <a:pt x="150691" y="236901"/>
                    </a:lnTo>
                    <a:lnTo>
                      <a:pt x="0" y="86160"/>
                    </a:lnTo>
                    <a:lnTo>
                      <a:pt x="86060" y="0"/>
                    </a:lnTo>
                    <a:close/>
                  </a:path>
                </a:pathLst>
              </a:custGeom>
              <a:grpFill/>
              <a:ln w="6350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cs-CZ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Franklin Gothic Book"/>
                  <a:ea typeface="+mn-ea"/>
                  <a:cs typeface="+mn-cs"/>
                </a:endParaRPr>
              </a:p>
            </p:txBody>
          </p:sp>
          <p:sp>
            <p:nvSpPr>
              <p:cNvPr id="59" name="Volný tvar: obrazec 58">
                <a:extLst>
                  <a:ext uri="{FF2B5EF4-FFF2-40B4-BE49-F238E27FC236}">
                    <a16:creationId xmlns:a16="http://schemas.microsoft.com/office/drawing/2014/main" id="{32357D5B-8C56-41AE-ADFC-9A802C919CC4}"/>
                  </a:ext>
                </a:extLst>
              </p:cNvPr>
              <p:cNvSpPr/>
              <p:nvPr/>
            </p:nvSpPr>
            <p:spPr>
              <a:xfrm>
                <a:off x="-630144" y="5141841"/>
                <a:ext cx="368827" cy="433459"/>
              </a:xfrm>
              <a:custGeom>
                <a:avLst/>
                <a:gdLst>
                  <a:gd name="connsiteX0" fmla="*/ 236900 w 368827"/>
                  <a:gd name="connsiteY0" fmla="*/ 0 h 433459"/>
                  <a:gd name="connsiteX1" fmla="*/ 323011 w 368827"/>
                  <a:gd name="connsiteY1" fmla="*/ 86209 h 433459"/>
                  <a:gd name="connsiteX2" fmla="*/ 172268 w 368827"/>
                  <a:gd name="connsiteY2" fmla="*/ 236901 h 433459"/>
                  <a:gd name="connsiteX3" fmla="*/ 368827 w 368827"/>
                  <a:gd name="connsiteY3" fmla="*/ 433459 h 433459"/>
                  <a:gd name="connsiteX4" fmla="*/ 196558 w 368827"/>
                  <a:gd name="connsiteY4" fmla="*/ 433459 h 433459"/>
                  <a:gd name="connsiteX5" fmla="*/ 0 w 368827"/>
                  <a:gd name="connsiteY5" fmla="*/ 236901 h 433459"/>
                  <a:gd name="connsiteX6" fmla="*/ 236900 w 368827"/>
                  <a:gd name="connsiteY6" fmla="*/ 0 h 4334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68827" h="433459">
                    <a:moveTo>
                      <a:pt x="236900" y="0"/>
                    </a:moveTo>
                    <a:lnTo>
                      <a:pt x="323011" y="86209"/>
                    </a:lnTo>
                    <a:lnTo>
                      <a:pt x="172268" y="236901"/>
                    </a:lnTo>
                    <a:lnTo>
                      <a:pt x="368827" y="433459"/>
                    </a:lnTo>
                    <a:lnTo>
                      <a:pt x="196558" y="433459"/>
                    </a:lnTo>
                    <a:lnTo>
                      <a:pt x="0" y="236901"/>
                    </a:lnTo>
                    <a:lnTo>
                      <a:pt x="236900" y="0"/>
                    </a:lnTo>
                    <a:close/>
                  </a:path>
                </a:pathLst>
              </a:custGeom>
              <a:grpFill/>
              <a:ln w="6350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cs-CZ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Franklin Gothic Book"/>
                  <a:ea typeface="+mn-ea"/>
                  <a:cs typeface="+mn-cs"/>
                </a:endParaRPr>
              </a:p>
            </p:txBody>
          </p:sp>
        </p:grpSp>
        <p:sp>
          <p:nvSpPr>
            <p:cNvPr id="57" name="Volný tvar: obrazec 56">
              <a:extLst>
                <a:ext uri="{FF2B5EF4-FFF2-40B4-BE49-F238E27FC236}">
                  <a16:creationId xmlns:a16="http://schemas.microsoft.com/office/drawing/2014/main" id="{06CCECAE-AB2A-4844-976D-65AFF50A6251}"/>
                </a:ext>
              </a:extLst>
            </p:cNvPr>
            <p:cNvSpPr/>
            <p:nvPr/>
          </p:nvSpPr>
          <p:spPr>
            <a:xfrm>
              <a:off x="3096257" y="5443373"/>
              <a:ext cx="163910" cy="131927"/>
            </a:xfrm>
            <a:custGeom>
              <a:avLst/>
              <a:gdLst>
                <a:gd name="connsiteX0" fmla="*/ 132013 w 163910"/>
                <a:gd name="connsiteY0" fmla="*/ 0 h 131927"/>
                <a:gd name="connsiteX1" fmla="*/ 163910 w 163910"/>
                <a:gd name="connsiteY1" fmla="*/ 31898 h 131927"/>
                <a:gd name="connsiteX2" fmla="*/ 163910 w 163910"/>
                <a:gd name="connsiteY2" fmla="*/ 131927 h 131927"/>
                <a:gd name="connsiteX3" fmla="*/ 0 w 163910"/>
                <a:gd name="connsiteY3" fmla="*/ 131927 h 131927"/>
                <a:gd name="connsiteX4" fmla="*/ 132013 w 163910"/>
                <a:gd name="connsiteY4" fmla="*/ 0 h 131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3910" h="131927">
                  <a:moveTo>
                    <a:pt x="132013" y="0"/>
                  </a:moveTo>
                  <a:lnTo>
                    <a:pt x="163910" y="31898"/>
                  </a:lnTo>
                  <a:lnTo>
                    <a:pt x="163910" y="131927"/>
                  </a:lnTo>
                  <a:lnTo>
                    <a:pt x="0" y="131927"/>
                  </a:lnTo>
                  <a:lnTo>
                    <a:pt x="132013" y="0"/>
                  </a:lnTo>
                  <a:close/>
                </a:path>
              </a:pathLst>
            </a:custGeom>
            <a:grpFill/>
            <a:ln w="6350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</p:grpSp>
      <p:sp>
        <p:nvSpPr>
          <p:cNvPr id="54" name="Obdélník 53">
            <a:extLst>
              <a:ext uri="{FF2B5EF4-FFF2-40B4-BE49-F238E27FC236}">
                <a16:creationId xmlns:a16="http://schemas.microsoft.com/office/drawing/2014/main" id="{58C1B62A-6318-45D7-8B41-DC45C6F6FFB4}"/>
              </a:ext>
            </a:extLst>
          </p:cNvPr>
          <p:cNvSpPr/>
          <p:nvPr/>
        </p:nvSpPr>
        <p:spPr>
          <a:xfrm>
            <a:off x="3799625" y="3005217"/>
            <a:ext cx="252074" cy="61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5" name="TextovéPole 54">
            <a:extLst>
              <a:ext uri="{FF2B5EF4-FFF2-40B4-BE49-F238E27FC236}">
                <a16:creationId xmlns:a16="http://schemas.microsoft.com/office/drawing/2014/main" id="{6B81C499-B506-4487-8A75-8610B38786BC}"/>
              </a:ext>
            </a:extLst>
          </p:cNvPr>
          <p:cNvSpPr txBox="1"/>
          <p:nvPr/>
        </p:nvSpPr>
        <p:spPr>
          <a:xfrm>
            <a:off x="3799625" y="3212127"/>
            <a:ext cx="1925126" cy="184665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>
              <a:buClr>
                <a:srgbClr val="008CCD"/>
              </a:buClr>
            </a:pPr>
            <a:r>
              <a:rPr lang="cs-CZ" dirty="0">
                <a:solidFill>
                  <a:prstClr val="white"/>
                </a:solidFill>
              </a:rPr>
              <a:t>Duševní vlastnictví, smluvní vztahy v projektech Horizont Evropa</a:t>
            </a:r>
          </a:p>
          <a:p>
            <a:pPr lvl="0">
              <a:buClr>
                <a:srgbClr val="008CCD"/>
              </a:buClr>
            </a:pPr>
            <a:endParaRPr kumimoji="0" lang="cs-CZ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  <a:p>
            <a:pPr lvl="0">
              <a:buClr>
                <a:srgbClr val="008CCD"/>
              </a:buClr>
            </a:pPr>
            <a:r>
              <a:rPr lang="cs-CZ" sz="1600" dirty="0">
                <a:solidFill>
                  <a:prstClr val="white"/>
                </a:solidFill>
                <a:latin typeface="Franklin Gothic Book"/>
              </a:rPr>
              <a:t>13. dubna 2021</a:t>
            </a:r>
          </a:p>
          <a:p>
            <a:pPr lvl="0">
              <a:buClr>
                <a:srgbClr val="008CCD"/>
              </a:buClr>
            </a:pPr>
            <a:r>
              <a:rPr kumimoji="0" lang="cs-CZ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9:00 – 12:30</a:t>
            </a:r>
          </a:p>
        </p:txBody>
      </p:sp>
      <p:grpSp>
        <p:nvGrpSpPr>
          <p:cNvPr id="62" name="Skupina 61">
            <a:extLst>
              <a:ext uri="{FF2B5EF4-FFF2-40B4-BE49-F238E27FC236}">
                <a16:creationId xmlns:a16="http://schemas.microsoft.com/office/drawing/2014/main" id="{262CE1BF-AEBA-4516-83BE-3F279EFDC41A}"/>
              </a:ext>
            </a:extLst>
          </p:cNvPr>
          <p:cNvGrpSpPr/>
          <p:nvPr/>
        </p:nvGrpSpPr>
        <p:grpSpPr>
          <a:xfrm>
            <a:off x="8156550" y="4991099"/>
            <a:ext cx="570281" cy="584201"/>
            <a:chOff x="2689886" y="4991099"/>
            <a:chExt cx="570281" cy="584201"/>
          </a:xfrm>
          <a:solidFill>
            <a:schemeClr val="bg1"/>
          </a:solidFill>
        </p:grpSpPr>
        <p:grpSp>
          <p:nvGrpSpPr>
            <p:cNvPr id="66" name="Skupina 65">
              <a:extLst>
                <a:ext uri="{FF2B5EF4-FFF2-40B4-BE49-F238E27FC236}">
                  <a16:creationId xmlns:a16="http://schemas.microsoft.com/office/drawing/2014/main" id="{F3B34D27-1FB8-427B-90E3-02390510C50F}"/>
                </a:ext>
              </a:extLst>
            </p:cNvPr>
            <p:cNvGrpSpPr/>
            <p:nvPr/>
          </p:nvGrpSpPr>
          <p:grpSpPr>
            <a:xfrm>
              <a:off x="2689886" y="4991099"/>
              <a:ext cx="570281" cy="584201"/>
              <a:chOff x="-630144" y="4991099"/>
              <a:chExt cx="570281" cy="584201"/>
            </a:xfrm>
            <a:grpFill/>
          </p:grpSpPr>
          <p:sp>
            <p:nvSpPr>
              <p:cNvPr id="68" name="Volný tvar: obrazec 67">
                <a:extLst>
                  <a:ext uri="{FF2B5EF4-FFF2-40B4-BE49-F238E27FC236}">
                    <a16:creationId xmlns:a16="http://schemas.microsoft.com/office/drawing/2014/main" id="{9B9A3FF6-A822-4485-AE41-77200ECAFD4D}"/>
                  </a:ext>
                </a:extLst>
              </p:cNvPr>
              <p:cNvSpPr/>
              <p:nvPr/>
            </p:nvSpPr>
            <p:spPr>
              <a:xfrm>
                <a:off x="-328611" y="4991099"/>
                <a:ext cx="268748" cy="473801"/>
              </a:xfrm>
              <a:custGeom>
                <a:avLst/>
                <a:gdLst>
                  <a:gd name="connsiteX0" fmla="*/ 86060 w 268748"/>
                  <a:gd name="connsiteY0" fmla="*/ 0 h 473801"/>
                  <a:gd name="connsiteX1" fmla="*/ 268748 w 268748"/>
                  <a:gd name="connsiteY1" fmla="*/ 182665 h 473801"/>
                  <a:gd name="connsiteX2" fmla="*/ 268748 w 268748"/>
                  <a:gd name="connsiteY2" fmla="*/ 354957 h 473801"/>
                  <a:gd name="connsiteX3" fmla="*/ 236851 w 268748"/>
                  <a:gd name="connsiteY3" fmla="*/ 323060 h 473801"/>
                  <a:gd name="connsiteX4" fmla="*/ 86060 w 268748"/>
                  <a:gd name="connsiteY4" fmla="*/ 473801 h 473801"/>
                  <a:gd name="connsiteX5" fmla="*/ 0 w 268748"/>
                  <a:gd name="connsiteY5" fmla="*/ 387642 h 473801"/>
                  <a:gd name="connsiteX6" fmla="*/ 150691 w 268748"/>
                  <a:gd name="connsiteY6" fmla="*/ 236901 h 473801"/>
                  <a:gd name="connsiteX7" fmla="*/ 0 w 268748"/>
                  <a:gd name="connsiteY7" fmla="*/ 86160 h 473801"/>
                  <a:gd name="connsiteX8" fmla="*/ 86060 w 268748"/>
                  <a:gd name="connsiteY8" fmla="*/ 0 h 4738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68748" h="473801">
                    <a:moveTo>
                      <a:pt x="86060" y="0"/>
                    </a:moveTo>
                    <a:lnTo>
                      <a:pt x="268748" y="182665"/>
                    </a:lnTo>
                    <a:lnTo>
                      <a:pt x="268748" y="354957"/>
                    </a:lnTo>
                    <a:lnTo>
                      <a:pt x="236851" y="323060"/>
                    </a:lnTo>
                    <a:lnTo>
                      <a:pt x="86060" y="473801"/>
                    </a:lnTo>
                    <a:lnTo>
                      <a:pt x="0" y="387642"/>
                    </a:lnTo>
                    <a:lnTo>
                      <a:pt x="150691" y="236901"/>
                    </a:lnTo>
                    <a:lnTo>
                      <a:pt x="0" y="86160"/>
                    </a:lnTo>
                    <a:lnTo>
                      <a:pt x="86060" y="0"/>
                    </a:lnTo>
                    <a:close/>
                  </a:path>
                </a:pathLst>
              </a:custGeom>
              <a:grpFill/>
              <a:ln w="6350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cs-CZ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Franklin Gothic Book"/>
                  <a:ea typeface="+mn-ea"/>
                  <a:cs typeface="+mn-cs"/>
                </a:endParaRPr>
              </a:p>
            </p:txBody>
          </p:sp>
          <p:sp>
            <p:nvSpPr>
              <p:cNvPr id="69" name="Volný tvar: obrazec 68">
                <a:extLst>
                  <a:ext uri="{FF2B5EF4-FFF2-40B4-BE49-F238E27FC236}">
                    <a16:creationId xmlns:a16="http://schemas.microsoft.com/office/drawing/2014/main" id="{BC27E1C3-3C66-4528-AAC7-C989A464D6AA}"/>
                  </a:ext>
                </a:extLst>
              </p:cNvPr>
              <p:cNvSpPr/>
              <p:nvPr/>
            </p:nvSpPr>
            <p:spPr>
              <a:xfrm>
                <a:off x="-630144" y="5141841"/>
                <a:ext cx="368827" cy="433459"/>
              </a:xfrm>
              <a:custGeom>
                <a:avLst/>
                <a:gdLst>
                  <a:gd name="connsiteX0" fmla="*/ 236900 w 368827"/>
                  <a:gd name="connsiteY0" fmla="*/ 0 h 433459"/>
                  <a:gd name="connsiteX1" fmla="*/ 323011 w 368827"/>
                  <a:gd name="connsiteY1" fmla="*/ 86209 h 433459"/>
                  <a:gd name="connsiteX2" fmla="*/ 172268 w 368827"/>
                  <a:gd name="connsiteY2" fmla="*/ 236901 h 433459"/>
                  <a:gd name="connsiteX3" fmla="*/ 368827 w 368827"/>
                  <a:gd name="connsiteY3" fmla="*/ 433459 h 433459"/>
                  <a:gd name="connsiteX4" fmla="*/ 196558 w 368827"/>
                  <a:gd name="connsiteY4" fmla="*/ 433459 h 433459"/>
                  <a:gd name="connsiteX5" fmla="*/ 0 w 368827"/>
                  <a:gd name="connsiteY5" fmla="*/ 236901 h 433459"/>
                  <a:gd name="connsiteX6" fmla="*/ 236900 w 368827"/>
                  <a:gd name="connsiteY6" fmla="*/ 0 h 4334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68827" h="433459">
                    <a:moveTo>
                      <a:pt x="236900" y="0"/>
                    </a:moveTo>
                    <a:lnTo>
                      <a:pt x="323011" y="86209"/>
                    </a:lnTo>
                    <a:lnTo>
                      <a:pt x="172268" y="236901"/>
                    </a:lnTo>
                    <a:lnTo>
                      <a:pt x="368827" y="433459"/>
                    </a:lnTo>
                    <a:lnTo>
                      <a:pt x="196558" y="433459"/>
                    </a:lnTo>
                    <a:lnTo>
                      <a:pt x="0" y="236901"/>
                    </a:lnTo>
                    <a:lnTo>
                      <a:pt x="236900" y="0"/>
                    </a:lnTo>
                    <a:close/>
                  </a:path>
                </a:pathLst>
              </a:custGeom>
              <a:grpFill/>
              <a:ln w="6350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cs-CZ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Franklin Gothic Book"/>
                  <a:ea typeface="+mn-ea"/>
                  <a:cs typeface="+mn-cs"/>
                </a:endParaRPr>
              </a:p>
            </p:txBody>
          </p:sp>
        </p:grpSp>
        <p:sp>
          <p:nvSpPr>
            <p:cNvPr id="67" name="Volný tvar: obrazec 66">
              <a:extLst>
                <a:ext uri="{FF2B5EF4-FFF2-40B4-BE49-F238E27FC236}">
                  <a16:creationId xmlns:a16="http://schemas.microsoft.com/office/drawing/2014/main" id="{3777EF9F-9D04-41A6-9414-6A773B98E8F9}"/>
                </a:ext>
              </a:extLst>
            </p:cNvPr>
            <p:cNvSpPr/>
            <p:nvPr/>
          </p:nvSpPr>
          <p:spPr>
            <a:xfrm>
              <a:off x="3096257" y="5443373"/>
              <a:ext cx="163910" cy="131927"/>
            </a:xfrm>
            <a:custGeom>
              <a:avLst/>
              <a:gdLst>
                <a:gd name="connsiteX0" fmla="*/ 132013 w 163910"/>
                <a:gd name="connsiteY0" fmla="*/ 0 h 131927"/>
                <a:gd name="connsiteX1" fmla="*/ 163910 w 163910"/>
                <a:gd name="connsiteY1" fmla="*/ 31898 h 131927"/>
                <a:gd name="connsiteX2" fmla="*/ 163910 w 163910"/>
                <a:gd name="connsiteY2" fmla="*/ 131927 h 131927"/>
                <a:gd name="connsiteX3" fmla="*/ 0 w 163910"/>
                <a:gd name="connsiteY3" fmla="*/ 131927 h 131927"/>
                <a:gd name="connsiteX4" fmla="*/ 132013 w 163910"/>
                <a:gd name="connsiteY4" fmla="*/ 0 h 131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3910" h="131927">
                  <a:moveTo>
                    <a:pt x="132013" y="0"/>
                  </a:moveTo>
                  <a:lnTo>
                    <a:pt x="163910" y="31898"/>
                  </a:lnTo>
                  <a:lnTo>
                    <a:pt x="163910" y="131927"/>
                  </a:lnTo>
                  <a:lnTo>
                    <a:pt x="0" y="131927"/>
                  </a:lnTo>
                  <a:lnTo>
                    <a:pt x="132013" y="0"/>
                  </a:lnTo>
                  <a:close/>
                </a:path>
              </a:pathLst>
            </a:custGeom>
            <a:grpFill/>
            <a:ln w="6350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</p:grpSp>
      <p:sp>
        <p:nvSpPr>
          <p:cNvPr id="63" name="TextovéPole 62">
            <a:extLst>
              <a:ext uri="{FF2B5EF4-FFF2-40B4-BE49-F238E27FC236}">
                <a16:creationId xmlns:a16="http://schemas.microsoft.com/office/drawing/2014/main" id="{5709E894-F254-4699-AEE9-DB6057CF90E9}"/>
              </a:ext>
            </a:extLst>
          </p:cNvPr>
          <p:cNvSpPr txBox="1"/>
          <p:nvPr/>
        </p:nvSpPr>
        <p:spPr>
          <a:xfrm>
            <a:off x="6532957" y="1574800"/>
            <a:ext cx="662041" cy="135421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8CCD"/>
              </a:buClr>
              <a:buSzTx/>
              <a:buFontTx/>
              <a:buNone/>
              <a:tabLst/>
              <a:defRPr/>
            </a:pPr>
            <a:r>
              <a:rPr kumimoji="0" lang="cs-CZ" sz="8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Demi"/>
                <a:ea typeface="+mn-ea"/>
                <a:cs typeface="+mn-cs"/>
              </a:rPr>
              <a:t>4</a:t>
            </a:r>
          </a:p>
        </p:txBody>
      </p:sp>
      <p:sp>
        <p:nvSpPr>
          <p:cNvPr id="64" name="Obdélník 63">
            <a:extLst>
              <a:ext uri="{FF2B5EF4-FFF2-40B4-BE49-F238E27FC236}">
                <a16:creationId xmlns:a16="http://schemas.microsoft.com/office/drawing/2014/main" id="{6D367789-4317-4A44-B331-B7645BF0E03B}"/>
              </a:ext>
            </a:extLst>
          </p:cNvPr>
          <p:cNvSpPr/>
          <p:nvPr/>
        </p:nvSpPr>
        <p:spPr>
          <a:xfrm>
            <a:off x="6532957" y="3005217"/>
            <a:ext cx="252074" cy="61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65" name="TextovéPole 64">
            <a:extLst>
              <a:ext uri="{FF2B5EF4-FFF2-40B4-BE49-F238E27FC236}">
                <a16:creationId xmlns:a16="http://schemas.microsoft.com/office/drawing/2014/main" id="{4E5968ED-B896-473A-9C71-1177683940D1}"/>
              </a:ext>
            </a:extLst>
          </p:cNvPr>
          <p:cNvSpPr txBox="1"/>
          <p:nvPr/>
        </p:nvSpPr>
        <p:spPr>
          <a:xfrm>
            <a:off x="6532957" y="3212127"/>
            <a:ext cx="1925126" cy="184665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>
              <a:buClr>
                <a:srgbClr val="008CCD"/>
              </a:buClr>
            </a:pPr>
            <a:r>
              <a:rPr lang="cs-CZ" dirty="0">
                <a:solidFill>
                  <a:prstClr val="white"/>
                </a:solidFill>
              </a:rPr>
              <a:t>Komunikace, šíření a využití výsledků v projektech Horizont Evropa</a:t>
            </a:r>
          </a:p>
          <a:p>
            <a:pPr lvl="0">
              <a:buClr>
                <a:srgbClr val="008CCD"/>
              </a:buClr>
            </a:pPr>
            <a:endParaRPr kumimoji="0" lang="cs-CZ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  <a:p>
            <a:pPr lvl="0">
              <a:buClr>
                <a:srgbClr val="008CCD"/>
              </a:buClr>
            </a:pPr>
            <a:r>
              <a:rPr lang="cs-CZ" sz="1600" dirty="0">
                <a:solidFill>
                  <a:prstClr val="white"/>
                </a:solidFill>
                <a:latin typeface="Franklin Gothic Book"/>
              </a:rPr>
              <a:t>14. dubna 2021</a:t>
            </a:r>
          </a:p>
          <a:p>
            <a:pPr lvl="0">
              <a:buClr>
                <a:srgbClr val="008CCD"/>
              </a:buClr>
            </a:pPr>
            <a:r>
              <a:rPr lang="cs-CZ" sz="1600" dirty="0">
                <a:solidFill>
                  <a:prstClr val="white"/>
                </a:solidFill>
                <a:latin typeface="Franklin Gothic Book"/>
              </a:rPr>
              <a:t>9:00 – 13:00</a:t>
            </a:r>
            <a:endParaRPr kumimoji="0" lang="cs-CZ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grpSp>
        <p:nvGrpSpPr>
          <p:cNvPr id="72" name="Skupina 71">
            <a:extLst>
              <a:ext uri="{FF2B5EF4-FFF2-40B4-BE49-F238E27FC236}">
                <a16:creationId xmlns:a16="http://schemas.microsoft.com/office/drawing/2014/main" id="{FE45C1A1-E984-4501-8FB5-2A0CE1082E75}"/>
              </a:ext>
            </a:extLst>
          </p:cNvPr>
          <p:cNvGrpSpPr/>
          <p:nvPr/>
        </p:nvGrpSpPr>
        <p:grpSpPr>
          <a:xfrm>
            <a:off x="10889881" y="4991099"/>
            <a:ext cx="570281" cy="584201"/>
            <a:chOff x="2689886" y="4991099"/>
            <a:chExt cx="570281" cy="584201"/>
          </a:xfrm>
          <a:solidFill>
            <a:schemeClr val="bg1"/>
          </a:solidFill>
        </p:grpSpPr>
        <p:grpSp>
          <p:nvGrpSpPr>
            <p:cNvPr id="76" name="Skupina 75">
              <a:extLst>
                <a:ext uri="{FF2B5EF4-FFF2-40B4-BE49-F238E27FC236}">
                  <a16:creationId xmlns:a16="http://schemas.microsoft.com/office/drawing/2014/main" id="{0CD4A79C-DBC6-4629-BCCA-5EB95555D4FC}"/>
                </a:ext>
              </a:extLst>
            </p:cNvPr>
            <p:cNvGrpSpPr/>
            <p:nvPr/>
          </p:nvGrpSpPr>
          <p:grpSpPr>
            <a:xfrm>
              <a:off x="2689886" y="4991099"/>
              <a:ext cx="570281" cy="584201"/>
              <a:chOff x="-630144" y="4991099"/>
              <a:chExt cx="570281" cy="584201"/>
            </a:xfrm>
            <a:grpFill/>
          </p:grpSpPr>
          <p:sp>
            <p:nvSpPr>
              <p:cNvPr id="78" name="Volný tvar: obrazec 77">
                <a:extLst>
                  <a:ext uri="{FF2B5EF4-FFF2-40B4-BE49-F238E27FC236}">
                    <a16:creationId xmlns:a16="http://schemas.microsoft.com/office/drawing/2014/main" id="{1BEF1A51-CACD-4A30-AC20-39556EF325A7}"/>
                  </a:ext>
                </a:extLst>
              </p:cNvPr>
              <p:cNvSpPr/>
              <p:nvPr/>
            </p:nvSpPr>
            <p:spPr>
              <a:xfrm>
                <a:off x="-328611" y="4991099"/>
                <a:ext cx="268748" cy="473801"/>
              </a:xfrm>
              <a:custGeom>
                <a:avLst/>
                <a:gdLst>
                  <a:gd name="connsiteX0" fmla="*/ 86060 w 268748"/>
                  <a:gd name="connsiteY0" fmla="*/ 0 h 473801"/>
                  <a:gd name="connsiteX1" fmla="*/ 268748 w 268748"/>
                  <a:gd name="connsiteY1" fmla="*/ 182665 h 473801"/>
                  <a:gd name="connsiteX2" fmla="*/ 268748 w 268748"/>
                  <a:gd name="connsiteY2" fmla="*/ 354957 h 473801"/>
                  <a:gd name="connsiteX3" fmla="*/ 236851 w 268748"/>
                  <a:gd name="connsiteY3" fmla="*/ 323060 h 473801"/>
                  <a:gd name="connsiteX4" fmla="*/ 86060 w 268748"/>
                  <a:gd name="connsiteY4" fmla="*/ 473801 h 473801"/>
                  <a:gd name="connsiteX5" fmla="*/ 0 w 268748"/>
                  <a:gd name="connsiteY5" fmla="*/ 387642 h 473801"/>
                  <a:gd name="connsiteX6" fmla="*/ 150691 w 268748"/>
                  <a:gd name="connsiteY6" fmla="*/ 236901 h 473801"/>
                  <a:gd name="connsiteX7" fmla="*/ 0 w 268748"/>
                  <a:gd name="connsiteY7" fmla="*/ 86160 h 473801"/>
                  <a:gd name="connsiteX8" fmla="*/ 86060 w 268748"/>
                  <a:gd name="connsiteY8" fmla="*/ 0 h 4738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68748" h="473801">
                    <a:moveTo>
                      <a:pt x="86060" y="0"/>
                    </a:moveTo>
                    <a:lnTo>
                      <a:pt x="268748" y="182665"/>
                    </a:lnTo>
                    <a:lnTo>
                      <a:pt x="268748" y="354957"/>
                    </a:lnTo>
                    <a:lnTo>
                      <a:pt x="236851" y="323060"/>
                    </a:lnTo>
                    <a:lnTo>
                      <a:pt x="86060" y="473801"/>
                    </a:lnTo>
                    <a:lnTo>
                      <a:pt x="0" y="387642"/>
                    </a:lnTo>
                    <a:lnTo>
                      <a:pt x="150691" y="236901"/>
                    </a:lnTo>
                    <a:lnTo>
                      <a:pt x="0" y="86160"/>
                    </a:lnTo>
                    <a:lnTo>
                      <a:pt x="86060" y="0"/>
                    </a:lnTo>
                    <a:close/>
                  </a:path>
                </a:pathLst>
              </a:custGeom>
              <a:grpFill/>
              <a:ln w="6350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cs-CZ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Franklin Gothic Book"/>
                  <a:ea typeface="+mn-ea"/>
                  <a:cs typeface="+mn-cs"/>
                </a:endParaRPr>
              </a:p>
            </p:txBody>
          </p:sp>
          <p:sp>
            <p:nvSpPr>
              <p:cNvPr id="79" name="Volný tvar: obrazec 78">
                <a:extLst>
                  <a:ext uri="{FF2B5EF4-FFF2-40B4-BE49-F238E27FC236}">
                    <a16:creationId xmlns:a16="http://schemas.microsoft.com/office/drawing/2014/main" id="{5EB214D8-5100-4D09-864A-6244424453BF}"/>
                  </a:ext>
                </a:extLst>
              </p:cNvPr>
              <p:cNvSpPr/>
              <p:nvPr/>
            </p:nvSpPr>
            <p:spPr>
              <a:xfrm>
                <a:off x="-630144" y="5141841"/>
                <a:ext cx="368827" cy="433459"/>
              </a:xfrm>
              <a:custGeom>
                <a:avLst/>
                <a:gdLst>
                  <a:gd name="connsiteX0" fmla="*/ 236900 w 368827"/>
                  <a:gd name="connsiteY0" fmla="*/ 0 h 433459"/>
                  <a:gd name="connsiteX1" fmla="*/ 323011 w 368827"/>
                  <a:gd name="connsiteY1" fmla="*/ 86209 h 433459"/>
                  <a:gd name="connsiteX2" fmla="*/ 172268 w 368827"/>
                  <a:gd name="connsiteY2" fmla="*/ 236901 h 433459"/>
                  <a:gd name="connsiteX3" fmla="*/ 368827 w 368827"/>
                  <a:gd name="connsiteY3" fmla="*/ 433459 h 433459"/>
                  <a:gd name="connsiteX4" fmla="*/ 196558 w 368827"/>
                  <a:gd name="connsiteY4" fmla="*/ 433459 h 433459"/>
                  <a:gd name="connsiteX5" fmla="*/ 0 w 368827"/>
                  <a:gd name="connsiteY5" fmla="*/ 236901 h 433459"/>
                  <a:gd name="connsiteX6" fmla="*/ 236900 w 368827"/>
                  <a:gd name="connsiteY6" fmla="*/ 0 h 4334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68827" h="433459">
                    <a:moveTo>
                      <a:pt x="236900" y="0"/>
                    </a:moveTo>
                    <a:lnTo>
                      <a:pt x="323011" y="86209"/>
                    </a:lnTo>
                    <a:lnTo>
                      <a:pt x="172268" y="236901"/>
                    </a:lnTo>
                    <a:lnTo>
                      <a:pt x="368827" y="433459"/>
                    </a:lnTo>
                    <a:lnTo>
                      <a:pt x="196558" y="433459"/>
                    </a:lnTo>
                    <a:lnTo>
                      <a:pt x="0" y="236901"/>
                    </a:lnTo>
                    <a:lnTo>
                      <a:pt x="236900" y="0"/>
                    </a:lnTo>
                    <a:close/>
                  </a:path>
                </a:pathLst>
              </a:custGeom>
              <a:grpFill/>
              <a:ln w="6350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cs-CZ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Franklin Gothic Book"/>
                  <a:ea typeface="+mn-ea"/>
                  <a:cs typeface="+mn-cs"/>
                </a:endParaRPr>
              </a:p>
            </p:txBody>
          </p:sp>
        </p:grpSp>
        <p:sp>
          <p:nvSpPr>
            <p:cNvPr id="77" name="Volný tvar: obrazec 76">
              <a:extLst>
                <a:ext uri="{FF2B5EF4-FFF2-40B4-BE49-F238E27FC236}">
                  <a16:creationId xmlns:a16="http://schemas.microsoft.com/office/drawing/2014/main" id="{93E972AA-F631-4506-9A75-738245583D12}"/>
                </a:ext>
              </a:extLst>
            </p:cNvPr>
            <p:cNvSpPr/>
            <p:nvPr/>
          </p:nvSpPr>
          <p:spPr>
            <a:xfrm>
              <a:off x="3096257" y="5443373"/>
              <a:ext cx="163910" cy="131927"/>
            </a:xfrm>
            <a:custGeom>
              <a:avLst/>
              <a:gdLst>
                <a:gd name="connsiteX0" fmla="*/ 132013 w 163910"/>
                <a:gd name="connsiteY0" fmla="*/ 0 h 131927"/>
                <a:gd name="connsiteX1" fmla="*/ 163910 w 163910"/>
                <a:gd name="connsiteY1" fmla="*/ 31898 h 131927"/>
                <a:gd name="connsiteX2" fmla="*/ 163910 w 163910"/>
                <a:gd name="connsiteY2" fmla="*/ 131927 h 131927"/>
                <a:gd name="connsiteX3" fmla="*/ 0 w 163910"/>
                <a:gd name="connsiteY3" fmla="*/ 131927 h 131927"/>
                <a:gd name="connsiteX4" fmla="*/ 132013 w 163910"/>
                <a:gd name="connsiteY4" fmla="*/ 0 h 131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3910" h="131927">
                  <a:moveTo>
                    <a:pt x="132013" y="0"/>
                  </a:moveTo>
                  <a:lnTo>
                    <a:pt x="163910" y="31898"/>
                  </a:lnTo>
                  <a:lnTo>
                    <a:pt x="163910" y="131927"/>
                  </a:lnTo>
                  <a:lnTo>
                    <a:pt x="0" y="131927"/>
                  </a:lnTo>
                  <a:lnTo>
                    <a:pt x="132013" y="0"/>
                  </a:lnTo>
                  <a:close/>
                </a:path>
              </a:pathLst>
            </a:custGeom>
            <a:grpFill/>
            <a:ln w="6350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</p:grpSp>
      <p:sp>
        <p:nvSpPr>
          <p:cNvPr id="73" name="TextovéPole 72">
            <a:extLst>
              <a:ext uri="{FF2B5EF4-FFF2-40B4-BE49-F238E27FC236}">
                <a16:creationId xmlns:a16="http://schemas.microsoft.com/office/drawing/2014/main" id="{E0B1337E-D77A-4AC8-AF23-D455D1C662FE}"/>
              </a:ext>
            </a:extLst>
          </p:cNvPr>
          <p:cNvSpPr txBox="1"/>
          <p:nvPr/>
        </p:nvSpPr>
        <p:spPr>
          <a:xfrm>
            <a:off x="9266288" y="1574800"/>
            <a:ext cx="662041" cy="135421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8CCD"/>
              </a:buClr>
              <a:buSzTx/>
              <a:buFontTx/>
              <a:buNone/>
              <a:tabLst/>
              <a:defRPr/>
            </a:pPr>
            <a:r>
              <a:rPr kumimoji="0" lang="cs-CZ" sz="8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Demi"/>
                <a:ea typeface="+mn-ea"/>
                <a:cs typeface="+mn-cs"/>
              </a:rPr>
              <a:t>5</a:t>
            </a:r>
          </a:p>
        </p:txBody>
      </p:sp>
      <p:sp>
        <p:nvSpPr>
          <p:cNvPr id="74" name="Obdélník 73">
            <a:extLst>
              <a:ext uri="{FF2B5EF4-FFF2-40B4-BE49-F238E27FC236}">
                <a16:creationId xmlns:a16="http://schemas.microsoft.com/office/drawing/2014/main" id="{61EA39E5-9AC8-45F9-A999-A5E5D4625920}"/>
              </a:ext>
            </a:extLst>
          </p:cNvPr>
          <p:cNvSpPr/>
          <p:nvPr/>
        </p:nvSpPr>
        <p:spPr>
          <a:xfrm>
            <a:off x="9266288" y="3005217"/>
            <a:ext cx="252074" cy="61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46" name="Zástupný text 1">
            <a:extLst>
              <a:ext uri="{FF2B5EF4-FFF2-40B4-BE49-F238E27FC236}">
                <a16:creationId xmlns:a16="http://schemas.microsoft.com/office/drawing/2014/main" id="{BDCD06B2-46CA-412D-823D-0A11131CAB49}"/>
              </a:ext>
            </a:extLst>
          </p:cNvPr>
          <p:cNvSpPr txBox="1">
            <a:spLocks/>
          </p:cNvSpPr>
          <p:nvPr/>
        </p:nvSpPr>
        <p:spPr>
          <a:xfrm>
            <a:off x="3381321" y="1517025"/>
            <a:ext cx="4373395" cy="405684"/>
          </a:xfrm>
          <a:prstGeom prst="rect">
            <a:avLst/>
          </a:prstGeom>
          <a:solidFill>
            <a:schemeClr val="bg2"/>
          </a:solidFill>
        </p:spPr>
        <p:txBody>
          <a:bodyPr vert="horz" wrap="square" lIns="180000" tIns="0" rIns="0" bIns="36000" rtlCol="0" anchor="ctr">
            <a:noAutofit/>
          </a:bodyPr>
          <a:lstStyle>
            <a:lvl1pPr indent="0">
              <a:lnSpc>
                <a:spcPct val="100000"/>
              </a:lnSpc>
              <a:spcBef>
                <a:spcPts val="1000"/>
              </a:spcBef>
              <a:buClr>
                <a:schemeClr val="bg2"/>
              </a:buClr>
              <a:buFont typeface="Wingdings" panose="05000000000000000000" pitchFamily="2" charset="2"/>
              <a:buNone/>
              <a:defRPr sz="2200" b="0">
                <a:solidFill>
                  <a:schemeClr val="bg1"/>
                </a:solidFill>
                <a:latin typeface="+mj-lt"/>
              </a:defRPr>
            </a:lvl1pPr>
            <a:lvl2pPr indent="0">
              <a:lnSpc>
                <a:spcPct val="100000"/>
              </a:lnSpc>
              <a:spcBef>
                <a:spcPts val="500"/>
              </a:spcBef>
              <a:buClr>
                <a:schemeClr val="tx2"/>
              </a:buClr>
              <a:buFont typeface="Franklin Gothic Book" panose="020B0503020102020204" pitchFamily="34" charset="0"/>
              <a:buNone/>
              <a:defRPr sz="2000" b="1"/>
            </a:lvl2pPr>
            <a:lvl3pPr indent="0">
              <a:lnSpc>
                <a:spcPct val="100000"/>
              </a:lnSpc>
              <a:spcBef>
                <a:spcPts val="500"/>
              </a:spcBef>
              <a:buClr>
                <a:schemeClr val="bg2"/>
              </a:buClr>
              <a:buFont typeface="Arial" panose="020B0604020202020204" pitchFamily="34" charset="0"/>
              <a:buNone/>
              <a:defRPr b="1"/>
            </a:lvl3pPr>
            <a:lvl4pPr indent="0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strike="sngStrike"/>
            </a:lvl4pPr>
            <a:lvl5pPr indent="0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strike="sngStrike"/>
            </a:lvl5pPr>
            <a:lvl6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/>
            </a:lvl6pPr>
            <a:lvl7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/>
            </a:lvl7pPr>
            <a:lvl8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/>
            </a:lvl8pPr>
            <a:lvl9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/>
            </a:lvl9pPr>
          </a:lstStyle>
          <a:p>
            <a:r>
              <a:rPr lang="cs-CZ" dirty="0"/>
              <a:t>PROGRAM</a:t>
            </a:r>
          </a:p>
        </p:txBody>
      </p:sp>
      <p:sp>
        <p:nvSpPr>
          <p:cNvPr id="47" name="Zástupný obsah 13">
            <a:extLst>
              <a:ext uri="{FF2B5EF4-FFF2-40B4-BE49-F238E27FC236}">
                <a16:creationId xmlns:a16="http://schemas.microsoft.com/office/drawing/2014/main" id="{521D630D-8431-4785-BE6B-104D701616FB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3400093" y="1922708"/>
            <a:ext cx="4354623" cy="4210463"/>
          </a:xfrm>
          <a:prstGeom prst="rect">
            <a:avLst/>
          </a:prstGeom>
          <a:solidFill>
            <a:srgbClr val="CCECFF"/>
          </a:solidFill>
        </p:spPr>
        <p:txBody>
          <a:bodyPr>
            <a:normAutofit lnSpcReduction="10000"/>
          </a:bodyPr>
          <a:lstStyle/>
          <a:p>
            <a:pPr>
              <a:spcBef>
                <a:spcPts val="400"/>
              </a:spcBef>
            </a:pPr>
            <a:endParaRPr lang="cs-CZ" sz="800" dirty="0"/>
          </a:p>
          <a:p>
            <a:pPr>
              <a:spcBef>
                <a:spcPts val="400"/>
              </a:spcBef>
            </a:pPr>
            <a:r>
              <a:rPr lang="cs-CZ" sz="1900" b="1" dirty="0"/>
              <a:t>Obecný úvod a výstupy výzvy ERA 2024-1 a 2024-2 </a:t>
            </a:r>
            <a:r>
              <a:rPr lang="cs-CZ" sz="1900" dirty="0"/>
              <a:t>(Anna Vosečková, TC Praha)</a:t>
            </a:r>
          </a:p>
          <a:p>
            <a:pPr>
              <a:spcBef>
                <a:spcPts val="0"/>
              </a:spcBef>
            </a:pPr>
            <a:endParaRPr lang="cs-CZ" sz="800" dirty="0"/>
          </a:p>
          <a:p>
            <a:pPr>
              <a:spcBef>
                <a:spcPts val="400"/>
              </a:spcBef>
            </a:pPr>
            <a:r>
              <a:rPr lang="cs-CZ" sz="1900" b="1" dirty="0"/>
              <a:t>Úspěšné projekty z výzvy ERA 2024</a:t>
            </a:r>
          </a:p>
          <a:p>
            <a:pPr lvl="1">
              <a:spcBef>
                <a:spcPts val="400"/>
              </a:spcBef>
            </a:pPr>
            <a:r>
              <a:rPr lang="cs-CZ" sz="1700" b="1" dirty="0"/>
              <a:t>projekt RM Framework</a:t>
            </a:r>
            <a:r>
              <a:rPr lang="cs-CZ" sz="1700" dirty="0"/>
              <a:t>, Adéla Jiroudková, UK Praha</a:t>
            </a:r>
          </a:p>
          <a:p>
            <a:pPr lvl="1">
              <a:spcBef>
                <a:spcPts val="400"/>
              </a:spcBef>
            </a:pPr>
            <a:r>
              <a:rPr lang="cs-CZ" sz="1700" b="1" dirty="0"/>
              <a:t>projekt CROSS, </a:t>
            </a:r>
            <a:r>
              <a:rPr lang="cs-CZ" sz="1700" dirty="0"/>
              <a:t>Miroslava </a:t>
            </a:r>
            <a:r>
              <a:rPr lang="cs-CZ" sz="1700" dirty="0" err="1"/>
              <a:t>Grünwaldt</a:t>
            </a:r>
            <a:r>
              <a:rPr lang="cs-CZ" sz="1700" dirty="0"/>
              <a:t>, VŠCHT</a:t>
            </a:r>
          </a:p>
          <a:p>
            <a:pPr>
              <a:spcBef>
                <a:spcPts val="1200"/>
              </a:spcBef>
            </a:pPr>
            <a:r>
              <a:rPr lang="cs-CZ" sz="1900" b="1" dirty="0"/>
              <a:t>Nejčastější komentáře hodnotitelů </a:t>
            </a:r>
            <a:r>
              <a:rPr lang="cs-CZ" sz="1900" dirty="0"/>
              <a:t>(Květoslava Papanová, CVTI SR)</a:t>
            </a:r>
          </a:p>
          <a:p>
            <a:pPr>
              <a:spcBef>
                <a:spcPts val="1200"/>
              </a:spcBef>
            </a:pPr>
            <a:r>
              <a:rPr lang="cs-CZ" sz="1900" b="1" dirty="0"/>
              <a:t>Témata výzvy ERA 2025 </a:t>
            </a:r>
            <a:r>
              <a:rPr lang="cs-CZ" sz="1900" dirty="0"/>
              <a:t>(Anna Vosečková a Kvetoslava Papanová)</a:t>
            </a:r>
          </a:p>
          <a:p>
            <a:pPr>
              <a:spcBef>
                <a:spcPts val="0"/>
              </a:spcBef>
            </a:pPr>
            <a:endParaRPr lang="cs-CZ" sz="800" dirty="0"/>
          </a:p>
          <a:p>
            <a:pPr>
              <a:spcBef>
                <a:spcPts val="400"/>
              </a:spcBef>
            </a:pPr>
            <a:r>
              <a:rPr lang="cs-CZ" sz="1900" b="1" dirty="0"/>
              <a:t>Diskuse a závěr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cs-CZ" sz="800" dirty="0"/>
          </a:p>
          <a:p>
            <a:pPr marL="0" indent="0">
              <a:spcBef>
                <a:spcPts val="700"/>
              </a:spcBef>
              <a:buNone/>
            </a:pPr>
            <a:endParaRPr lang="en-GB" sz="2300" dirty="0"/>
          </a:p>
        </p:txBody>
      </p:sp>
      <p:sp>
        <p:nvSpPr>
          <p:cNvPr id="49" name="Zástupný text 2">
            <a:extLst>
              <a:ext uri="{FF2B5EF4-FFF2-40B4-BE49-F238E27FC236}">
                <a16:creationId xmlns:a16="http://schemas.microsoft.com/office/drawing/2014/main" id="{5445468E-5475-4FEB-BCB4-81A5998C3CEA}"/>
              </a:ext>
            </a:extLst>
          </p:cNvPr>
          <p:cNvSpPr txBox="1">
            <a:spLocks/>
          </p:cNvSpPr>
          <p:nvPr/>
        </p:nvSpPr>
        <p:spPr>
          <a:xfrm>
            <a:off x="7875869" y="1517025"/>
            <a:ext cx="3978455" cy="405684"/>
          </a:xfrm>
          <a:prstGeom prst="rect">
            <a:avLst/>
          </a:prstGeom>
          <a:solidFill>
            <a:schemeClr val="bg2"/>
          </a:solidFill>
        </p:spPr>
        <p:txBody>
          <a:bodyPr vert="horz" lIns="180000" tIns="0" rIns="0" bIns="36000" rtlCol="0" anchor="ctr">
            <a:noAutofit/>
          </a:bodyPr>
          <a:lstStyle>
            <a:lvl1pPr indent="0">
              <a:lnSpc>
                <a:spcPct val="100000"/>
              </a:lnSpc>
              <a:spcBef>
                <a:spcPts val="1000"/>
              </a:spcBef>
              <a:buClr>
                <a:schemeClr val="bg2"/>
              </a:buClr>
              <a:buFont typeface="Wingdings" panose="05000000000000000000" pitchFamily="2" charset="2"/>
              <a:buNone/>
              <a:defRPr sz="2200" b="0">
                <a:solidFill>
                  <a:schemeClr val="bg1"/>
                </a:solidFill>
                <a:latin typeface="+mj-lt"/>
              </a:defRPr>
            </a:lvl1pPr>
            <a:lvl2pPr indent="0">
              <a:lnSpc>
                <a:spcPct val="100000"/>
              </a:lnSpc>
              <a:spcBef>
                <a:spcPts val="500"/>
              </a:spcBef>
              <a:buClr>
                <a:schemeClr val="tx2"/>
              </a:buClr>
              <a:buFont typeface="Franklin Gothic Book" panose="020B0503020102020204" pitchFamily="34" charset="0"/>
              <a:buNone/>
              <a:defRPr sz="2000" b="1"/>
            </a:lvl2pPr>
            <a:lvl3pPr indent="0">
              <a:lnSpc>
                <a:spcPct val="100000"/>
              </a:lnSpc>
              <a:spcBef>
                <a:spcPts val="500"/>
              </a:spcBef>
              <a:buClr>
                <a:schemeClr val="bg2"/>
              </a:buClr>
              <a:buFont typeface="Arial" panose="020B0604020202020204" pitchFamily="34" charset="0"/>
              <a:buNone/>
              <a:defRPr b="1"/>
            </a:lvl3pPr>
            <a:lvl4pPr indent="0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strike="sngStrike"/>
            </a:lvl4pPr>
            <a:lvl5pPr indent="0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strike="sngStrike"/>
            </a:lvl5pPr>
            <a:lvl6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/>
            </a:lvl6pPr>
            <a:lvl7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/>
            </a:lvl7pPr>
            <a:lvl8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/>
            </a:lvl8pPr>
            <a:lvl9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/>
            </a:lvl9pPr>
          </a:lstStyle>
          <a:p>
            <a:r>
              <a:rPr lang="cs-CZ" dirty="0"/>
              <a:t>TÉMA AKCE</a:t>
            </a:r>
          </a:p>
        </p:txBody>
      </p:sp>
      <p:sp>
        <p:nvSpPr>
          <p:cNvPr id="60" name="Zástupný obsah 12">
            <a:extLst>
              <a:ext uri="{FF2B5EF4-FFF2-40B4-BE49-F238E27FC236}">
                <a16:creationId xmlns:a16="http://schemas.microsoft.com/office/drawing/2014/main" id="{C5626570-6970-47A5-B4BC-B18408F064A4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7875871" y="1912281"/>
            <a:ext cx="3978453" cy="4209976"/>
          </a:xfrm>
          <a:prstGeom prst="rect">
            <a:avLst/>
          </a:prstGeom>
          <a:solidFill>
            <a:srgbClr val="EBF7FF"/>
          </a:solidFill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cs-CZ" sz="800" b="1" dirty="0">
                <a:solidFill>
                  <a:srgbClr val="EBF7FF"/>
                </a:solidFill>
              </a:rPr>
              <a:t>2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dirty="0"/>
              <a:t>Akce představí 7 témat výzvy ERA 2025. Jedná se o témata zajímavá nejen z hlediska zavádění osvědčených postupů či institucionálních změn, ale i pro širší zapojování do ERA.</a:t>
            </a:r>
            <a:endParaRPr lang="cs-CZ" sz="1900" b="1" dirty="0"/>
          </a:p>
        </p:txBody>
      </p:sp>
      <p:sp>
        <p:nvSpPr>
          <p:cNvPr id="70" name="Zástupný text 2">
            <a:extLst>
              <a:ext uri="{FF2B5EF4-FFF2-40B4-BE49-F238E27FC236}">
                <a16:creationId xmlns:a16="http://schemas.microsoft.com/office/drawing/2014/main" id="{5445468E-5475-4FEB-BCB4-81A5998C3CEA}"/>
              </a:ext>
            </a:extLst>
          </p:cNvPr>
          <p:cNvSpPr txBox="1">
            <a:spLocks/>
          </p:cNvSpPr>
          <p:nvPr/>
        </p:nvSpPr>
        <p:spPr>
          <a:xfrm>
            <a:off x="7827413" y="4020314"/>
            <a:ext cx="3978454" cy="1080000"/>
          </a:xfrm>
          <a:prstGeom prst="rect">
            <a:avLst/>
          </a:prstGeom>
          <a:solidFill>
            <a:schemeClr val="bg2"/>
          </a:solidFill>
        </p:spPr>
        <p:txBody>
          <a:bodyPr vert="horz" lIns="180000" tIns="0" rIns="0" bIns="36000" rtlCol="0" anchor="ctr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bg2"/>
              </a:buClr>
              <a:buFont typeface="Wingdings" panose="05000000000000000000" pitchFamily="2" charset="2"/>
              <a:buNone/>
              <a:defRPr sz="2200" b="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/>
              </a:buClr>
              <a:buFont typeface="Franklin Gothic Book" panose="020B05030201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bg2"/>
              </a:buClr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strike="sngStrik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strike="sngStrik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/>
              <a:t>  Registrace </a:t>
            </a:r>
            <a:r>
              <a:rPr lang="cs-CZ" dirty="0">
                <a:hlinkClick r:id="rId3"/>
              </a:rPr>
              <a:t>zde</a:t>
            </a:r>
            <a:endParaRPr lang="cs-CZ" sz="2000" dirty="0">
              <a:solidFill>
                <a:schemeClr val="tx1"/>
              </a:solidFill>
            </a:endParaRPr>
          </a:p>
        </p:txBody>
      </p:sp>
      <p:grpSp>
        <p:nvGrpSpPr>
          <p:cNvPr id="39" name="Group 6">
            <a:extLst>
              <a:ext uri="{FF2B5EF4-FFF2-40B4-BE49-F238E27FC236}">
                <a16:creationId xmlns:a16="http://schemas.microsoft.com/office/drawing/2014/main" id="{AC958E92-92E5-40E2-B350-49BDDB886A48}"/>
              </a:ext>
            </a:extLst>
          </p:cNvPr>
          <p:cNvGrpSpPr/>
          <p:nvPr/>
        </p:nvGrpSpPr>
        <p:grpSpPr>
          <a:xfrm>
            <a:off x="732027" y="6474711"/>
            <a:ext cx="11459972" cy="383289"/>
            <a:chOff x="732027" y="6474711"/>
            <a:chExt cx="11459972" cy="383289"/>
          </a:xfrm>
        </p:grpSpPr>
        <p:sp>
          <p:nvSpPr>
            <p:cNvPr id="40" name="Volný tvar: obrazec 11">
              <a:extLst>
                <a:ext uri="{FF2B5EF4-FFF2-40B4-BE49-F238E27FC236}">
                  <a16:creationId xmlns:a16="http://schemas.microsoft.com/office/drawing/2014/main" id="{B90C38D2-AE4E-4797-AE57-25F864D1823C}"/>
                </a:ext>
              </a:extLst>
            </p:cNvPr>
            <p:cNvSpPr/>
            <p:nvPr userDrawn="1"/>
          </p:nvSpPr>
          <p:spPr>
            <a:xfrm>
              <a:off x="732027" y="6474711"/>
              <a:ext cx="11459972" cy="383289"/>
            </a:xfrm>
            <a:prstGeom prst="rect">
              <a:avLst/>
            </a:prstGeom>
            <a:solidFill>
              <a:schemeClr val="bg2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grpSp>
          <p:nvGrpSpPr>
            <p:cNvPr id="41" name="Group 15">
              <a:extLst>
                <a:ext uri="{FF2B5EF4-FFF2-40B4-BE49-F238E27FC236}">
                  <a16:creationId xmlns:a16="http://schemas.microsoft.com/office/drawing/2014/main" id="{4F9E1A75-9FCE-4E10-8B4A-033600831750}"/>
                </a:ext>
              </a:extLst>
            </p:cNvPr>
            <p:cNvGrpSpPr/>
            <p:nvPr userDrawn="1"/>
          </p:nvGrpSpPr>
          <p:grpSpPr>
            <a:xfrm>
              <a:off x="11494988" y="6510925"/>
              <a:ext cx="310879" cy="310860"/>
              <a:chOff x="731838" y="887094"/>
              <a:chExt cx="994791" cy="994728"/>
            </a:xfrm>
          </p:grpSpPr>
          <p:sp>
            <p:nvSpPr>
              <p:cNvPr id="42" name="Volný tvar: obrazec 12">
                <a:extLst>
                  <a:ext uri="{FF2B5EF4-FFF2-40B4-BE49-F238E27FC236}">
                    <a16:creationId xmlns:a16="http://schemas.microsoft.com/office/drawing/2014/main" id="{F4776762-3354-4320-84FB-A7CD43A7AE58}"/>
                  </a:ext>
                </a:extLst>
              </p:cNvPr>
              <p:cNvSpPr/>
              <p:nvPr userDrawn="1"/>
            </p:nvSpPr>
            <p:spPr>
              <a:xfrm>
                <a:off x="731838" y="1080516"/>
                <a:ext cx="801306" cy="801306"/>
              </a:xfrm>
              <a:custGeom>
                <a:avLst/>
                <a:gdLst>
                  <a:gd name="connsiteX0" fmla="*/ 303974 w 801306"/>
                  <a:gd name="connsiteY0" fmla="*/ 0 h 801306"/>
                  <a:gd name="connsiteX1" fmla="*/ 0 w 801306"/>
                  <a:gd name="connsiteY1" fmla="*/ 303974 h 801306"/>
                  <a:gd name="connsiteX2" fmla="*/ 497332 w 801306"/>
                  <a:gd name="connsiteY2" fmla="*/ 801307 h 801306"/>
                  <a:gd name="connsiteX3" fmla="*/ 801307 w 801306"/>
                  <a:gd name="connsiteY3" fmla="*/ 497396 h 801306"/>
                  <a:gd name="connsiteX4" fmla="*/ 690817 w 801306"/>
                  <a:gd name="connsiteY4" fmla="*/ 386905 h 801306"/>
                  <a:gd name="connsiteX5" fmla="*/ 497332 w 801306"/>
                  <a:gd name="connsiteY5" fmla="*/ 580263 h 801306"/>
                  <a:gd name="connsiteX6" fmla="*/ 221043 w 801306"/>
                  <a:gd name="connsiteY6" fmla="*/ 303974 h 801306"/>
                  <a:gd name="connsiteX7" fmla="*/ 414465 w 801306"/>
                  <a:gd name="connsiteY7" fmla="*/ 110617 h 801306"/>
                  <a:gd name="connsiteX8" fmla="*/ 303974 w 801306"/>
                  <a:gd name="connsiteY8" fmla="*/ 0 h 8013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01306" h="801306">
                    <a:moveTo>
                      <a:pt x="303974" y="0"/>
                    </a:moveTo>
                    <a:lnTo>
                      <a:pt x="0" y="303974"/>
                    </a:lnTo>
                    <a:lnTo>
                      <a:pt x="497332" y="801307"/>
                    </a:lnTo>
                    <a:lnTo>
                      <a:pt x="801307" y="497396"/>
                    </a:lnTo>
                    <a:lnTo>
                      <a:pt x="690817" y="386905"/>
                    </a:lnTo>
                    <a:lnTo>
                      <a:pt x="497332" y="580263"/>
                    </a:lnTo>
                    <a:lnTo>
                      <a:pt x="221043" y="303974"/>
                    </a:lnTo>
                    <a:lnTo>
                      <a:pt x="414465" y="110617"/>
                    </a:lnTo>
                    <a:lnTo>
                      <a:pt x="303974" y="0"/>
                    </a:lnTo>
                  </a:path>
                </a:pathLst>
              </a:custGeom>
              <a:solidFill>
                <a:srgbClr val="FFFFFF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cs-CZ"/>
              </a:p>
            </p:txBody>
          </p:sp>
          <p:sp>
            <p:nvSpPr>
              <p:cNvPr id="44" name="Volný tvar: obrazec 13">
                <a:extLst>
                  <a:ext uri="{FF2B5EF4-FFF2-40B4-BE49-F238E27FC236}">
                    <a16:creationId xmlns:a16="http://schemas.microsoft.com/office/drawing/2014/main" id="{34492A8F-E40C-423E-BB7D-ABCF4C0FC0B9}"/>
                  </a:ext>
                </a:extLst>
              </p:cNvPr>
              <p:cNvSpPr/>
              <p:nvPr userDrawn="1"/>
            </p:nvSpPr>
            <p:spPr>
              <a:xfrm>
                <a:off x="1118744" y="887094"/>
                <a:ext cx="607885" cy="607949"/>
              </a:xfrm>
              <a:custGeom>
                <a:avLst/>
                <a:gdLst>
                  <a:gd name="connsiteX0" fmla="*/ 0 w 607885"/>
                  <a:gd name="connsiteY0" fmla="*/ 497396 h 607949"/>
                  <a:gd name="connsiteX1" fmla="*/ 110427 w 607885"/>
                  <a:gd name="connsiteY1" fmla="*/ 607949 h 607949"/>
                  <a:gd name="connsiteX2" fmla="*/ 303911 w 607885"/>
                  <a:gd name="connsiteY2" fmla="*/ 414528 h 607949"/>
                  <a:gd name="connsiteX3" fmla="*/ 497332 w 607885"/>
                  <a:gd name="connsiteY3" fmla="*/ 607949 h 607949"/>
                  <a:gd name="connsiteX4" fmla="*/ 607886 w 607885"/>
                  <a:gd name="connsiteY4" fmla="*/ 497396 h 607949"/>
                  <a:gd name="connsiteX5" fmla="*/ 110427 w 607885"/>
                  <a:gd name="connsiteY5" fmla="*/ 0 h 607949"/>
                  <a:gd name="connsiteX6" fmla="*/ 0 w 607885"/>
                  <a:gd name="connsiteY6" fmla="*/ 110554 h 607949"/>
                  <a:gd name="connsiteX7" fmla="*/ 193357 w 607885"/>
                  <a:gd name="connsiteY7" fmla="*/ 303975 h 607949"/>
                  <a:gd name="connsiteX8" fmla="*/ 0 w 607885"/>
                  <a:gd name="connsiteY8" fmla="*/ 497396 h 6079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607885" h="607949">
                    <a:moveTo>
                      <a:pt x="0" y="497396"/>
                    </a:moveTo>
                    <a:lnTo>
                      <a:pt x="110427" y="607949"/>
                    </a:lnTo>
                    <a:lnTo>
                      <a:pt x="303911" y="414528"/>
                    </a:lnTo>
                    <a:lnTo>
                      <a:pt x="497332" y="607949"/>
                    </a:lnTo>
                    <a:lnTo>
                      <a:pt x="607886" y="497396"/>
                    </a:lnTo>
                    <a:lnTo>
                      <a:pt x="110427" y="0"/>
                    </a:lnTo>
                    <a:lnTo>
                      <a:pt x="0" y="110554"/>
                    </a:lnTo>
                    <a:lnTo>
                      <a:pt x="193357" y="303975"/>
                    </a:lnTo>
                    <a:lnTo>
                      <a:pt x="0" y="497396"/>
                    </a:lnTo>
                  </a:path>
                </a:pathLst>
              </a:custGeom>
              <a:solidFill>
                <a:srgbClr val="FFFFFF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cs-CZ"/>
              </a:p>
            </p:txBody>
          </p:sp>
        </p:grpSp>
      </p:grpSp>
      <p:pic>
        <p:nvPicPr>
          <p:cNvPr id="45" name="Obrázek 44" descr="HOME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2625" y="5240357"/>
            <a:ext cx="1908000" cy="684231"/>
          </a:xfrm>
          <a:prstGeom prst="rect">
            <a:avLst/>
          </a:prstGeom>
          <a:noFill/>
          <a:ln>
            <a:noFill/>
          </a:ln>
        </p:spPr>
      </p:pic>
      <p:pic>
        <p:nvPicPr>
          <p:cNvPr id="50" name="Obrázek 4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7081" y="5258282"/>
            <a:ext cx="2088000" cy="744173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5CEB7B09-B7A6-7883-7AF9-E6D3B882036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347543" y="4068333"/>
            <a:ext cx="972000" cy="9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554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chnologické centrum AV ČR – šablona prezentace">
  <a:themeElements>
    <a:clrScheme name="TC AV">
      <a:dk1>
        <a:sysClr val="windowText" lastClr="000000"/>
      </a:dk1>
      <a:lt1>
        <a:sysClr val="window" lastClr="FFFFFF"/>
      </a:lt1>
      <a:dk2>
        <a:srgbClr val="0A416E"/>
      </a:dk2>
      <a:lt2>
        <a:srgbClr val="008CCD"/>
      </a:lt2>
      <a:accent1>
        <a:srgbClr val="008CCD"/>
      </a:accent1>
      <a:accent2>
        <a:srgbClr val="0A416E"/>
      </a:accent2>
      <a:accent3>
        <a:srgbClr val="55287D"/>
      </a:accent3>
      <a:accent4>
        <a:srgbClr val="A0BE32"/>
      </a:accent4>
      <a:accent5>
        <a:srgbClr val="E6AF14"/>
      </a:accent5>
      <a:accent6>
        <a:srgbClr val="9B9BA0"/>
      </a:accent6>
      <a:hlink>
        <a:srgbClr val="0A416E"/>
      </a:hlink>
      <a:folHlink>
        <a:srgbClr val="008CCD"/>
      </a:folHlink>
    </a:clrScheme>
    <a:fontScheme name="TC AV">
      <a:majorFont>
        <a:latin typeface="Franklin Gothic Demi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tlCol="0" anchor="ctr"/>
      <a:lstStyle>
        <a:defPPr algn="ctr">
          <a:defRPr sz="20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 marL="230400" indent="-230400" algn="l">
          <a:spcBef>
            <a:spcPts val="1000"/>
          </a:spcBef>
          <a:buClr>
            <a:schemeClr val="bg2"/>
          </a:buClr>
          <a:buFont typeface="Wingdings" panose="05000000000000000000" pitchFamily="2" charset="2"/>
          <a:buChar char="§"/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32434</TotalTime>
  <Words>168</Words>
  <Application>Microsoft Office PowerPoint</Application>
  <PresentationFormat>Širokouhlá</PresentationFormat>
  <Paragraphs>39</Paragraphs>
  <Slides>1</Slides>
  <Notes>1</Notes>
  <HiddenSlides>0</HiddenSlides>
  <MMClips>0</MMClips>
  <ScaleCrop>false</ScaleCrop>
  <HeadingPairs>
    <vt:vector size="6" baseType="variant">
      <vt:variant>
        <vt:lpstr>Použité písma</vt:lpstr>
      </vt:variant>
      <vt:variant>
        <vt:i4>6</vt:i4>
      </vt:variant>
      <vt:variant>
        <vt:lpstr>Motív</vt:lpstr>
      </vt:variant>
      <vt:variant>
        <vt:i4>2</vt:i4>
      </vt:variant>
      <vt:variant>
        <vt:lpstr>Nadpisy snímok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Franklin Gothic Book</vt:lpstr>
      <vt:lpstr>Franklin Gothic Demi</vt:lpstr>
      <vt:lpstr>Wingdings</vt:lpstr>
      <vt:lpstr>Motiv Office</vt:lpstr>
      <vt:lpstr>Technologické centrum AV ČR – šablona prezentace</vt:lpstr>
      <vt:lpstr>CZ-SK Informační den k výzvě ERA 2025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Moduly „jak na horizont Evropa“ 12. – 15. dubna 2021</dc:title>
  <dc:creator>Hlavsova</dc:creator>
  <cp:lastModifiedBy>Kokavcova Lydia</cp:lastModifiedBy>
  <cp:revision>101</cp:revision>
  <dcterms:created xsi:type="dcterms:W3CDTF">2021-03-02T18:42:35Z</dcterms:created>
  <dcterms:modified xsi:type="dcterms:W3CDTF">2025-04-14T14:27:01Z</dcterms:modified>
</cp:coreProperties>
</file>