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  <p:sldMasterId id="2147483669" r:id="rId3"/>
  </p:sldMasterIdLst>
  <p:notesMasterIdLst>
    <p:notesMasterId r:id="rId11"/>
  </p:notesMasterIdLst>
  <p:sldIdLst>
    <p:sldId id="2147379131" r:id="rId4"/>
    <p:sldId id="2147476167" r:id="rId5"/>
    <p:sldId id="2147476168" r:id="rId6"/>
    <p:sldId id="2147476169" r:id="rId7"/>
    <p:sldId id="2147476170" r:id="rId8"/>
    <p:sldId id="2147476171" r:id="rId9"/>
    <p:sldId id="2147476172" r:id="rId10"/>
  </p:sldIdLst>
  <p:sldSz cx="12192000" cy="6858000"/>
  <p:notesSz cx="6797675" cy="9872663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12" userDrawn="1">
          <p15:clr>
            <a:srgbClr val="000000"/>
          </p15:clr>
        </p15:guide>
        <p15:guide id="2" pos="3840" userDrawn="1">
          <p15:clr>
            <a:srgbClr val="A4A3A4"/>
          </p15:clr>
        </p15:guide>
        <p15:guide id="3" orient="horz" pos="3216" userDrawn="1">
          <p15:clr>
            <a:srgbClr val="F26B43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72" autoAdjust="0"/>
    <p:restoredTop sz="84581" autoAdjust="0"/>
  </p:normalViewPr>
  <p:slideViewPr>
    <p:cSldViewPr showGuides="1">
      <p:cViewPr varScale="1">
        <p:scale>
          <a:sx n="101" d="100"/>
          <a:sy n="101" d="100"/>
        </p:scale>
        <p:origin x="1914" y="102"/>
      </p:cViewPr>
      <p:guideLst>
        <p:guide orient="horz" pos="912"/>
        <p:guide pos="3840"/>
        <p:guide orient="horz" pos="32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B02E6-3132-443B-9B30-C3BBFDC8BA0E}" type="datetimeFigureOut">
              <a:rPr lang="en-BE" smtClean="0"/>
              <a:t>10/12/2024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3488"/>
            <a:ext cx="5921375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7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AB2C30-0209-4CCA-8122-8107C15FA6BD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72862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AFB190-5B40-401B-9D59-DFEF934545EA}" type="slidenum">
              <a:rPr kumimoji="0" lang="en-B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B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76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lide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BC84B7C-1650-3DB8-BBB3-E60ED99AD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5120E80-190B-8692-90A9-8DE0EC1E99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392" y="1295358"/>
            <a:ext cx="11197221" cy="479732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541778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Text">
  <p:cSld name="1_Slide 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body" idx="1"/>
          </p:nvPr>
        </p:nvSpPr>
        <p:spPr>
          <a:xfrm>
            <a:off x="434392" y="485653"/>
            <a:ext cx="8252408" cy="5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  <a:defRPr sz="4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2"/>
          </p:nvPr>
        </p:nvSpPr>
        <p:spPr>
          <a:xfrm>
            <a:off x="434392" y="1295358"/>
            <a:ext cx="11174412" cy="4797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914219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1C513-99A0-FF60-72F8-9D23AE6A4F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94BAA-AA7F-260E-D030-E47D9F0939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8"/>
            <a:ext cx="11174412" cy="479732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6562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BC84B7C-1650-3DB8-BBB3-E60ED99AD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5120E80-190B-8692-90A9-8DE0EC1E99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392" y="1295358"/>
            <a:ext cx="11197221" cy="479732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10842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94BAA-AA7F-260E-D030-E47D9F0939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9"/>
            <a:ext cx="2650261" cy="468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F26E9E6-534B-229F-4D8A-6B32830F59A3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44863" y="1295359"/>
            <a:ext cx="8321675" cy="468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37F75348-16DB-A833-01CA-20F86CB32C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17365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46B5B02-E5E3-DE26-A924-71B643CB6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FC98FD3-EBAB-0E12-6D8A-8B810A213E5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9"/>
            <a:ext cx="2650261" cy="46879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7CC3F1D-C2C1-E275-5865-D25EC490FA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513" y="1296023"/>
            <a:ext cx="8334375" cy="46873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425249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11C513-99A0-FF60-72F8-9D23AE6A4F8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94BAA-AA7F-260E-D030-E47D9F0939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8"/>
            <a:ext cx="11174412" cy="479732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9552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ide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6BC84B7C-1650-3DB8-BBB3-E60ED99AD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55120E80-190B-8692-90A9-8DE0EC1E99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34392" y="1295358"/>
            <a:ext cx="11197221" cy="479732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95618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194BAA-AA7F-260E-D030-E47D9F0939E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9"/>
            <a:ext cx="2650261" cy="468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hart Placeholder 3">
            <a:extLst>
              <a:ext uri="{FF2B5EF4-FFF2-40B4-BE49-F238E27FC236}">
                <a16:creationId xmlns:a16="http://schemas.microsoft.com/office/drawing/2014/main" id="{2F26E9E6-534B-229F-4D8A-6B32830F59A3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344863" y="1295359"/>
            <a:ext cx="8321675" cy="4687998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2" name="Text Placeholder 2">
            <a:extLst>
              <a:ext uri="{FF2B5EF4-FFF2-40B4-BE49-F238E27FC236}">
                <a16:creationId xmlns:a16="http://schemas.microsoft.com/office/drawing/2014/main" id="{37F75348-16DB-A833-01CA-20F86CB32C1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500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Imag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46B5B02-E5E3-DE26-A924-71B643CB6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4392" y="485653"/>
            <a:ext cx="8252408" cy="584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4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Content Placeholder 5">
            <a:extLst>
              <a:ext uri="{FF2B5EF4-FFF2-40B4-BE49-F238E27FC236}">
                <a16:creationId xmlns:a16="http://schemas.microsoft.com/office/drawing/2014/main" id="{3FC98FD3-EBAB-0E12-6D8A-8B810A213E5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34392" y="1295359"/>
            <a:ext cx="2650261" cy="46879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80000"/>
              </a:lnSpc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7CC3F1D-C2C1-E275-5865-D25EC490FA4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38513" y="1296023"/>
            <a:ext cx="8334375" cy="46873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2" pos="6108">
          <p15:clr>
            <a:srgbClr val="FBAE40"/>
          </p15:clr>
        </p15:guide>
        <p15:guide id="3" pos="4543">
          <p15:clr>
            <a:srgbClr val="FBAE40"/>
          </p15:clr>
        </p15:guide>
        <p15:guide id="4" orient="horz" pos="208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svg"/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svg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11" Type="http://schemas.openxmlformats.org/officeDocument/2006/relationships/image" Target="../media/image6.svg"/><Relationship Id="rId5" Type="http://schemas.openxmlformats.org/officeDocument/2006/relationships/theme" Target="../theme/theme2.xml"/><Relationship Id="rId1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4.svg"/><Relationship Id="rId14" Type="http://schemas.openxmlformats.org/officeDocument/2006/relationships/image" Target="../media/image9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13" Type="http://schemas.openxmlformats.org/officeDocument/2006/relationships/image" Target="../media/image7.png"/><Relationship Id="rId18" Type="http://schemas.openxmlformats.org/officeDocument/2006/relationships/image" Target="../media/image14.svg"/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12" Type="http://schemas.openxmlformats.org/officeDocument/2006/relationships/image" Target="../media/image6.svg"/><Relationship Id="rId17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2.svg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3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11.png"/><Relationship Id="rId10" Type="http://schemas.openxmlformats.org/officeDocument/2006/relationships/image" Target="../media/image4.sv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3.png"/><Relationship Id="rId14" Type="http://schemas.openxmlformats.org/officeDocument/2006/relationships/image" Target="../media/image8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48493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4794AB7-1EE2-90E4-9A0E-24427CCC83A1}"/>
              </a:ext>
            </a:extLst>
          </p:cNvPr>
          <p:cNvGrpSpPr/>
          <p:nvPr userDrawn="1"/>
        </p:nvGrpSpPr>
        <p:grpSpPr>
          <a:xfrm>
            <a:off x="7972693" y="0"/>
            <a:ext cx="4219307" cy="4728508"/>
            <a:chOff x="7972693" y="0"/>
            <a:chExt cx="4219307" cy="4728508"/>
          </a:xfrm>
        </p:grpSpPr>
        <p:pic>
          <p:nvPicPr>
            <p:cNvPr id="4" name="Graphique 3">
              <a:extLst>
                <a:ext uri="{FF2B5EF4-FFF2-40B4-BE49-F238E27FC236}">
                  <a16:creationId xmlns:a16="http://schemas.microsoft.com/office/drawing/2014/main" id="{5213586B-88E1-7B0E-8603-622B05F515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rcRect l="15211" t="51250" r="54042"/>
            <a:stretch/>
          </p:blipFill>
          <p:spPr>
            <a:xfrm>
              <a:off x="7972693" y="0"/>
              <a:ext cx="4217781" cy="4726800"/>
            </a:xfrm>
            <a:prstGeom prst="rect">
              <a:avLst/>
            </a:prstGeom>
          </p:spPr>
        </p:pic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CE2C4940-3741-1913-0E4B-C56EEDC4AA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rcRect l="18067" t="51250" r="54042"/>
            <a:stretch/>
          </p:blipFill>
          <p:spPr>
            <a:xfrm>
              <a:off x="8364578" y="0"/>
              <a:ext cx="3827422" cy="4728508"/>
            </a:xfrm>
            <a:prstGeom prst="rect">
              <a:avLst/>
            </a:prstGeom>
          </p:spPr>
        </p:pic>
      </p:grpSp>
      <p:pic>
        <p:nvPicPr>
          <p:cNvPr id="19" name="Graphique 18">
            <a:extLst>
              <a:ext uri="{FF2B5EF4-FFF2-40B4-BE49-F238E27FC236}">
                <a16:creationId xmlns:a16="http://schemas.microsoft.com/office/drawing/2014/main" id="{D6605349-A68A-0ADD-01D2-889F4267CC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 l="40182" t="51249" r="54042" b="5399"/>
          <a:stretch/>
        </p:blipFill>
        <p:spPr>
          <a:xfrm>
            <a:off x="11398102" y="0"/>
            <a:ext cx="792372" cy="4203405"/>
          </a:xfrm>
          <a:prstGeom prst="rect">
            <a:avLst/>
          </a:prstGeom>
        </p:spPr>
      </p:pic>
      <p:pic>
        <p:nvPicPr>
          <p:cNvPr id="20" name="Graphique 19">
            <a:extLst>
              <a:ext uri="{FF2B5EF4-FFF2-40B4-BE49-F238E27FC236}">
                <a16:creationId xmlns:a16="http://schemas.microsoft.com/office/drawing/2014/main" id="{936AD0E2-5C95-923E-649E-FD197D917E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 cstate="email">
            <a:alphaModFix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18067" t="51250" r="54042" b="37934"/>
          <a:stretch/>
        </p:blipFill>
        <p:spPr>
          <a:xfrm>
            <a:off x="8364578" y="0"/>
            <a:ext cx="3827422" cy="1049079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F6655BD4-B7DB-0CEA-75CA-164B81D5A374}"/>
              </a:ext>
            </a:extLst>
          </p:cNvPr>
          <p:cNvSpPr/>
          <p:nvPr userDrawn="1"/>
        </p:nvSpPr>
        <p:spPr>
          <a:xfrm>
            <a:off x="376775" y="6426690"/>
            <a:ext cx="1090981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>
            <a:spAutoFit/>
          </a:bodyPr>
          <a:lstStyle/>
          <a:p>
            <a:pPr algn="l" defTabSz="1219170"/>
            <a:fld id="{0AF4B718-CD06-AF4A-9D89-02F97A8768BE}" type="slidenum">
              <a:rPr lang="en-IE" sz="1400" smtClean="0">
                <a:solidFill>
                  <a:schemeClr val="tx1"/>
                </a:solidFill>
                <a:latin typeface="arial" panose="020B0604020202020204" pitchFamily="34" charset="0"/>
              </a:rPr>
              <a:pPr algn="l" defTabSz="1219170"/>
              <a:t>‹#›</a:t>
            </a:fld>
            <a:endParaRPr lang="en-IE" sz="1400" dirty="0">
              <a:solidFill>
                <a:schemeClr val="tx1"/>
              </a:solidFill>
              <a:latin typeface="Calibri" panose="020F0502020204030204"/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7B01F335-0399-CF91-75EC-CF3D888641D6}"/>
              </a:ext>
            </a:extLst>
          </p:cNvPr>
          <p:cNvGrpSpPr/>
          <p:nvPr userDrawn="1"/>
        </p:nvGrpSpPr>
        <p:grpSpPr>
          <a:xfrm>
            <a:off x="514667" y="345118"/>
            <a:ext cx="3609612" cy="533041"/>
            <a:chOff x="470164" y="347295"/>
            <a:chExt cx="3609612" cy="533041"/>
          </a:xfrm>
        </p:grpSpPr>
        <p:pic>
          <p:nvPicPr>
            <p:cNvPr id="11" name="Graphic 14">
              <a:extLst>
                <a:ext uri="{FF2B5EF4-FFF2-40B4-BE49-F238E27FC236}">
                  <a16:creationId xmlns:a16="http://schemas.microsoft.com/office/drawing/2014/main" id="{8A11D4B9-E1D3-6E5D-2DAA-8F198FA2F29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2008"/>
            <a:stretch/>
          </p:blipFill>
          <p:spPr>
            <a:xfrm>
              <a:off x="470164" y="347295"/>
              <a:ext cx="1417785" cy="533041"/>
            </a:xfrm>
            <a:prstGeom prst="rect">
              <a:avLst/>
            </a:prstGeom>
          </p:spPr>
        </p:pic>
        <p:pic>
          <p:nvPicPr>
            <p:cNvPr id="12" name="Graphique 6">
              <a:extLst>
                <a:ext uri="{FF2B5EF4-FFF2-40B4-BE49-F238E27FC236}">
                  <a16:creationId xmlns:a16="http://schemas.microsoft.com/office/drawing/2014/main" id="{34A79608-554D-BBEC-4DB8-E69748468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237709" y="414880"/>
              <a:ext cx="1842067" cy="40516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71878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e 2">
            <a:extLst>
              <a:ext uri="{FF2B5EF4-FFF2-40B4-BE49-F238E27FC236}">
                <a16:creationId xmlns:a16="http://schemas.microsoft.com/office/drawing/2014/main" id="{14794AB7-1EE2-90E4-9A0E-24427CCC83A1}"/>
              </a:ext>
            </a:extLst>
          </p:cNvPr>
          <p:cNvGrpSpPr/>
          <p:nvPr userDrawn="1"/>
        </p:nvGrpSpPr>
        <p:grpSpPr>
          <a:xfrm>
            <a:off x="7972693" y="0"/>
            <a:ext cx="4219307" cy="4728508"/>
            <a:chOff x="7972693" y="0"/>
            <a:chExt cx="4219307" cy="4728508"/>
          </a:xfrm>
        </p:grpSpPr>
        <p:pic>
          <p:nvPicPr>
            <p:cNvPr id="4" name="Graphique 3">
              <a:extLst>
                <a:ext uri="{FF2B5EF4-FFF2-40B4-BE49-F238E27FC236}">
                  <a16:creationId xmlns:a16="http://schemas.microsoft.com/office/drawing/2014/main" id="{5213586B-88E1-7B0E-8603-622B05F5159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l="15211" t="51250" r="54042"/>
            <a:stretch/>
          </p:blipFill>
          <p:spPr>
            <a:xfrm>
              <a:off x="7972693" y="0"/>
              <a:ext cx="4217781" cy="4726800"/>
            </a:xfrm>
            <a:prstGeom prst="rect">
              <a:avLst/>
            </a:prstGeom>
          </p:spPr>
        </p:pic>
        <p:pic>
          <p:nvPicPr>
            <p:cNvPr id="5" name="Graphique 4">
              <a:extLst>
                <a:ext uri="{FF2B5EF4-FFF2-40B4-BE49-F238E27FC236}">
                  <a16:creationId xmlns:a16="http://schemas.microsoft.com/office/drawing/2014/main" id="{CE2C4940-3741-1913-0E4B-C56EEDC4AA7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18067" t="51250" r="54042"/>
            <a:stretch/>
          </p:blipFill>
          <p:spPr>
            <a:xfrm>
              <a:off x="8364578" y="0"/>
              <a:ext cx="3827422" cy="4728508"/>
            </a:xfrm>
            <a:prstGeom prst="rect">
              <a:avLst/>
            </a:prstGeom>
          </p:spPr>
        </p:pic>
      </p:grpSp>
      <p:pic>
        <p:nvPicPr>
          <p:cNvPr id="19" name="Graphique 18">
            <a:extLst>
              <a:ext uri="{FF2B5EF4-FFF2-40B4-BE49-F238E27FC236}">
                <a16:creationId xmlns:a16="http://schemas.microsoft.com/office/drawing/2014/main" id="{D6605349-A68A-0ADD-01D2-889F4267CC9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 l="40182" t="51249" r="54042" b="5399"/>
          <a:stretch/>
        </p:blipFill>
        <p:spPr>
          <a:xfrm>
            <a:off x="11398102" y="0"/>
            <a:ext cx="792372" cy="4203405"/>
          </a:xfrm>
          <a:prstGeom prst="rect">
            <a:avLst/>
          </a:prstGeom>
        </p:spPr>
      </p:pic>
      <p:pic>
        <p:nvPicPr>
          <p:cNvPr id="20" name="Graphique 19">
            <a:extLst>
              <a:ext uri="{FF2B5EF4-FFF2-40B4-BE49-F238E27FC236}">
                <a16:creationId xmlns:a16="http://schemas.microsoft.com/office/drawing/2014/main" id="{936AD0E2-5C95-923E-649E-FD197D917E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alphaModFix/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rcRect l="18067" t="51250" r="54042" b="37934"/>
          <a:stretch/>
        </p:blipFill>
        <p:spPr>
          <a:xfrm>
            <a:off x="8364578" y="0"/>
            <a:ext cx="3827422" cy="1049079"/>
          </a:xfrm>
          <a:prstGeom prst="rect">
            <a:avLst/>
          </a:prstGeom>
        </p:spPr>
      </p:pic>
      <p:grpSp>
        <p:nvGrpSpPr>
          <p:cNvPr id="2" name="Groupe 10">
            <a:extLst>
              <a:ext uri="{FF2B5EF4-FFF2-40B4-BE49-F238E27FC236}">
                <a16:creationId xmlns:a16="http://schemas.microsoft.com/office/drawing/2014/main" id="{414FCEC5-477E-F592-9B86-094491C74496}"/>
              </a:ext>
            </a:extLst>
          </p:cNvPr>
          <p:cNvGrpSpPr/>
          <p:nvPr userDrawn="1"/>
        </p:nvGrpSpPr>
        <p:grpSpPr>
          <a:xfrm>
            <a:off x="305042" y="6042991"/>
            <a:ext cx="4074435" cy="599143"/>
            <a:chOff x="463088" y="339136"/>
            <a:chExt cx="3645926" cy="536131"/>
          </a:xfrm>
        </p:grpSpPr>
        <p:pic>
          <p:nvPicPr>
            <p:cNvPr id="6" name="Graphique 8">
              <a:extLst>
                <a:ext uri="{FF2B5EF4-FFF2-40B4-BE49-F238E27FC236}">
                  <a16:creationId xmlns:a16="http://schemas.microsoft.com/office/drawing/2014/main" id="{28F8CBE6-A455-E482-26F5-8DCB5493236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6"/>
                </a:ext>
              </a:extLst>
            </a:blip>
            <a:srcRect l="33530" t="45198" r="32761" b="45059"/>
            <a:stretch/>
          </p:blipFill>
          <p:spPr>
            <a:xfrm>
              <a:off x="2232396" y="419941"/>
              <a:ext cx="1876618" cy="383359"/>
            </a:xfrm>
            <a:prstGeom prst="rect">
              <a:avLst/>
            </a:prstGeom>
          </p:spPr>
        </p:pic>
        <p:pic>
          <p:nvPicPr>
            <p:cNvPr id="7" name="Graphique 9">
              <a:extLst>
                <a:ext uri="{FF2B5EF4-FFF2-40B4-BE49-F238E27FC236}">
                  <a16:creationId xmlns:a16="http://schemas.microsoft.com/office/drawing/2014/main" id="{56309954-CEDF-F87B-BAA0-9C35E13B9A7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8"/>
                </a:ext>
              </a:extLst>
            </a:blip>
            <a:srcRect l="26999" t="37443" r="26999" b="37425"/>
            <a:stretch/>
          </p:blipFill>
          <p:spPr>
            <a:xfrm>
              <a:off x="463088" y="339136"/>
              <a:ext cx="1388431" cy="536131"/>
            </a:xfrm>
            <a:prstGeom prst="rect">
              <a:avLst/>
            </a:prstGeom>
          </p:spPr>
        </p:pic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B3DC9DF6-7F4A-521E-7D56-F37A3FFE28ED}"/>
              </a:ext>
            </a:extLst>
          </p:cNvPr>
          <p:cNvSpPr/>
          <p:nvPr userDrawn="1"/>
        </p:nvSpPr>
        <p:spPr>
          <a:xfrm>
            <a:off x="10703307" y="6426690"/>
            <a:ext cx="1090981" cy="2154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0" anchor="t" anchorCtr="0">
            <a:spAutoFit/>
          </a:bodyPr>
          <a:lstStyle/>
          <a:p>
            <a:pPr algn="r" defTabSz="1219170"/>
            <a:fld id="{0AF4B718-CD06-AF4A-9D89-02F97A8768BE}" type="slidenum">
              <a:rPr lang="en-IE" sz="1400" smtClean="0">
                <a:solidFill>
                  <a:schemeClr val="accent4"/>
                </a:solidFill>
                <a:latin typeface="arial" panose="020B0604020202020204" pitchFamily="34" charset="0"/>
              </a:rPr>
              <a:pPr algn="r" defTabSz="1219170"/>
              <a:t>‹#›</a:t>
            </a:fld>
            <a:endParaRPr lang="en-IE" sz="1400">
              <a:solidFill>
                <a:schemeClr val="accent4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067938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svg"/><Relationship Id="rId3" Type="http://schemas.openxmlformats.org/officeDocument/2006/relationships/image" Target="../media/image15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10" Type="http://schemas.openxmlformats.org/officeDocument/2006/relationships/image" Target="../media/image4.svg"/><Relationship Id="rId4" Type="http://schemas.openxmlformats.org/officeDocument/2006/relationships/image" Target="../media/image16.svg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99D83DB1-4A3C-82EE-0DAF-9F2297968AFE}"/>
              </a:ext>
            </a:extLst>
          </p:cNvPr>
          <p:cNvSpPr/>
          <p:nvPr/>
        </p:nvSpPr>
        <p:spPr>
          <a:xfrm rot="16200000">
            <a:off x="2680190" y="-2676964"/>
            <a:ext cx="6854774" cy="12215154"/>
          </a:xfrm>
          <a:prstGeom prst="rect">
            <a:avLst/>
          </a:prstGeom>
          <a:gradFill flip="none" rotWithShape="1">
            <a:gsLst>
              <a:gs pos="9000">
                <a:schemeClr val="tx1"/>
              </a:gs>
              <a:gs pos="48000">
                <a:schemeClr val="bg1"/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79B51D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7" name="Groupe 26">
            <a:extLst>
              <a:ext uri="{FF2B5EF4-FFF2-40B4-BE49-F238E27FC236}">
                <a16:creationId xmlns:a16="http://schemas.microsoft.com/office/drawing/2014/main" id="{AE5497AE-C130-7872-1F30-006C2D89947A}"/>
              </a:ext>
            </a:extLst>
          </p:cNvPr>
          <p:cNvGrpSpPr/>
          <p:nvPr/>
        </p:nvGrpSpPr>
        <p:grpSpPr>
          <a:xfrm>
            <a:off x="501647" y="322655"/>
            <a:ext cx="3693942" cy="619833"/>
            <a:chOff x="645386" y="402954"/>
            <a:chExt cx="4269658" cy="716437"/>
          </a:xfrm>
        </p:grpSpPr>
        <p:pic>
          <p:nvPicPr>
            <p:cNvPr id="33" name="Graphic 14">
              <a:extLst>
                <a:ext uri="{FF2B5EF4-FFF2-40B4-BE49-F238E27FC236}">
                  <a16:creationId xmlns:a16="http://schemas.microsoft.com/office/drawing/2014/main" id="{8257C736-73EC-292D-8CCA-A8BE7D3FF2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 l="25666" t="36285" r="26198" b="35120"/>
            <a:stretch/>
          </p:blipFill>
          <p:spPr>
            <a:xfrm>
              <a:off x="645386" y="402954"/>
              <a:ext cx="1706252" cy="716437"/>
            </a:xfrm>
            <a:prstGeom prst="rect">
              <a:avLst/>
            </a:prstGeom>
          </p:spPr>
        </p:pic>
        <p:pic>
          <p:nvPicPr>
            <p:cNvPr id="34" name="Graphique 33">
              <a:extLst>
                <a:ext uri="{FF2B5EF4-FFF2-40B4-BE49-F238E27FC236}">
                  <a16:creationId xmlns:a16="http://schemas.microsoft.com/office/drawing/2014/main" id="{E8890A65-0085-6F3C-6BDC-7CE7F6CD27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 l="33153" t="44771" r="32738" b="44614"/>
            <a:stretch/>
          </p:blipFill>
          <p:spPr>
            <a:xfrm>
              <a:off x="2727709" y="509649"/>
              <a:ext cx="2187335" cy="481108"/>
            </a:xfrm>
            <a:prstGeom prst="rect">
              <a:avLst/>
            </a:prstGeom>
          </p:spPr>
        </p:pic>
      </p:grp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DEF2B040-2449-95BE-35FE-2DB48204A73F}"/>
              </a:ext>
            </a:extLst>
          </p:cNvPr>
          <p:cNvCxnSpPr>
            <a:cxnSpLocks/>
          </p:cNvCxnSpPr>
          <p:nvPr/>
        </p:nvCxnSpPr>
        <p:spPr>
          <a:xfrm>
            <a:off x="584367" y="1168763"/>
            <a:ext cx="0" cy="460037"/>
          </a:xfrm>
          <a:prstGeom prst="line">
            <a:avLst/>
          </a:prstGeom>
          <a:ln w="1270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6">
            <a:extLst>
              <a:ext uri="{FF2B5EF4-FFF2-40B4-BE49-F238E27FC236}">
                <a16:creationId xmlns:a16="http://schemas.microsoft.com/office/drawing/2014/main" id="{08088DFD-A2E7-7A45-B63D-CAEAC7C3F67D}"/>
              </a:ext>
            </a:extLst>
          </p:cNvPr>
          <p:cNvGrpSpPr/>
          <p:nvPr/>
        </p:nvGrpSpPr>
        <p:grpSpPr>
          <a:xfrm>
            <a:off x="7983730" y="-19168"/>
            <a:ext cx="4219307" cy="4728508"/>
            <a:chOff x="7972693" y="0"/>
            <a:chExt cx="4219307" cy="4728508"/>
          </a:xfrm>
        </p:grpSpPr>
        <p:pic>
          <p:nvPicPr>
            <p:cNvPr id="8" name="Graphique 7">
              <a:extLst>
                <a:ext uri="{FF2B5EF4-FFF2-40B4-BE49-F238E27FC236}">
                  <a16:creationId xmlns:a16="http://schemas.microsoft.com/office/drawing/2014/main" id="{2763D4C0-E33E-24EA-539D-BC13F82181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 l="15211" t="51250" r="54042"/>
            <a:stretch/>
          </p:blipFill>
          <p:spPr>
            <a:xfrm>
              <a:off x="7972693" y="0"/>
              <a:ext cx="4217781" cy="4726800"/>
            </a:xfrm>
            <a:prstGeom prst="rect">
              <a:avLst/>
            </a:prstGeom>
          </p:spPr>
        </p:pic>
        <p:pic>
          <p:nvPicPr>
            <p:cNvPr id="16" name="Graphique 15">
              <a:extLst>
                <a:ext uri="{FF2B5EF4-FFF2-40B4-BE49-F238E27FC236}">
                  <a16:creationId xmlns:a16="http://schemas.microsoft.com/office/drawing/2014/main" id="{DCE625FB-3B29-3A6F-6827-DF5220845BC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 l="18067" t="51250" r="54042"/>
            <a:stretch/>
          </p:blipFill>
          <p:spPr>
            <a:xfrm>
              <a:off x="8364578" y="0"/>
              <a:ext cx="3827422" cy="4728508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837FB600-7F72-0D1E-802F-2478E50B2802}"/>
              </a:ext>
            </a:extLst>
          </p:cNvPr>
          <p:cNvSpPr txBox="1"/>
          <p:nvPr/>
        </p:nvSpPr>
        <p:spPr>
          <a:xfrm>
            <a:off x="1343472" y="5805264"/>
            <a:ext cx="950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BE" dirty="0">
                <a:solidFill>
                  <a:srgbClr val="FFFFFF"/>
                </a:solidFill>
                <a:latin typeface="Calibri" panose="020F0502020204030204"/>
              </a:rPr>
              <a:t>PITCH MATERIALS </a:t>
            </a:r>
            <a:r>
              <a:rPr kumimoji="0" lang="en-BE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2025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FC57521-91E8-2F7A-767D-403C04992ADF}"/>
              </a:ext>
            </a:extLst>
          </p:cNvPr>
          <p:cNvSpPr txBox="1"/>
          <p:nvPr/>
        </p:nvSpPr>
        <p:spPr>
          <a:xfrm>
            <a:off x="3265714" y="1894114"/>
            <a:ext cx="65836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BE" sz="5400" dirty="0">
                <a:solidFill>
                  <a:schemeClr val="accent5"/>
                </a:solidFill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469220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2C86CC-2262-A8CF-8DB8-50FC7214D0A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10309808" cy="584000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INTRO &amp; PROBLEM STATEMENT </a:t>
            </a:r>
            <a:endParaRPr lang="en-BE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0E68F3-4875-79C7-12EC-4A6DBCCB9CE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 dirty="0"/>
          </a:p>
        </p:txBody>
      </p:sp>
    </p:spTree>
    <p:extLst>
      <p:ext uri="{BB962C8B-B14F-4D97-AF65-F5344CB8AC3E}">
        <p14:creationId xmlns:p14="http://schemas.microsoft.com/office/powerpoint/2010/main" val="28182486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9799918-A24A-7A8B-CBD9-1DEAAFF44D8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E" sz="3600" dirty="0"/>
              <a:t>2. </a:t>
            </a:r>
            <a:r>
              <a:rPr lang="en-US" sz="3600" dirty="0"/>
              <a:t>SOLUTION</a:t>
            </a:r>
            <a:r>
              <a:rPr lang="en-BE" sz="3600" dirty="0"/>
              <a:t> PROPOSED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6B6BAD-4DC4-ABA5-1C9E-50CF160531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266307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D45A4C5-5161-F631-B681-8534CEA4E5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E" sz="3600" dirty="0"/>
              <a:t>3. </a:t>
            </a:r>
            <a:r>
              <a:rPr lang="en-US" sz="3600" dirty="0"/>
              <a:t>EXPECTED IMPACT </a:t>
            </a:r>
            <a:endParaRPr lang="en-BE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F976ED-A48D-C1E8-4208-E1AF6471265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059863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F2EBE45-F450-A4F2-9B7F-C0E4E74FD1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4392" y="485653"/>
            <a:ext cx="10386008" cy="584000"/>
          </a:xfrm>
        </p:spPr>
        <p:txBody>
          <a:bodyPr/>
          <a:lstStyle/>
          <a:p>
            <a:r>
              <a:rPr lang="en-BE" sz="3600" dirty="0"/>
              <a:t>4. </a:t>
            </a:r>
            <a:r>
              <a:rPr lang="en-US" sz="3600" dirty="0"/>
              <a:t>MARKET OPPORTUNITY &amp; SCALABILITY </a:t>
            </a:r>
            <a:endParaRPr lang="en-BE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E78F34-9055-398C-A1E9-26A9B60CA7A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85650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BAF7D0A-EDEF-DB16-5EC0-C4D96862A6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E" sz="3600" dirty="0"/>
              <a:t>5. </a:t>
            </a:r>
            <a:r>
              <a:rPr lang="en-US" sz="3600" dirty="0"/>
              <a:t>EXECUTION &amp; TIMELINE </a:t>
            </a:r>
            <a:endParaRPr lang="en-BE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062C6-1F88-507D-E841-6D784CE909B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61605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83DC551-0976-3C64-9F6D-F4091A0AE23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BE" sz="3600" dirty="0"/>
              <a:t>6. CONCLUSION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6E22F1-974B-1577-165F-172DAE854E0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984206055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Clean Aviation 1">
      <a:dk1>
        <a:srgbClr val="006EAB"/>
      </a:dk1>
      <a:lt1>
        <a:srgbClr val="79B51D"/>
      </a:lt1>
      <a:dk2>
        <a:srgbClr val="0093D1"/>
      </a:dk2>
      <a:lt2>
        <a:srgbClr val="199C69"/>
      </a:lt2>
      <a:accent1>
        <a:srgbClr val="006DAB"/>
      </a:accent1>
      <a:accent2>
        <a:srgbClr val="78B51D"/>
      </a:accent2>
      <a:accent3>
        <a:srgbClr val="0092D0"/>
      </a:accent3>
      <a:accent4>
        <a:srgbClr val="199C69"/>
      </a:accent4>
      <a:accent5>
        <a:srgbClr val="FFFFFF"/>
      </a:accent5>
      <a:accent6>
        <a:srgbClr val="FFC000"/>
      </a:accent6>
      <a:hlink>
        <a:srgbClr val="78B51D"/>
      </a:hlink>
      <a:folHlink>
        <a:srgbClr val="006DAB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side Silde">
  <a:themeElements>
    <a:clrScheme name="Clean Aviation 1">
      <a:dk1>
        <a:srgbClr val="006EAB"/>
      </a:dk1>
      <a:lt1>
        <a:srgbClr val="79B51D"/>
      </a:lt1>
      <a:dk2>
        <a:srgbClr val="0093D1"/>
      </a:dk2>
      <a:lt2>
        <a:srgbClr val="199C69"/>
      </a:lt2>
      <a:accent1>
        <a:srgbClr val="006DAB"/>
      </a:accent1>
      <a:accent2>
        <a:srgbClr val="78B51D"/>
      </a:accent2>
      <a:accent3>
        <a:srgbClr val="0092D0"/>
      </a:accent3>
      <a:accent4>
        <a:srgbClr val="199C69"/>
      </a:accent4>
      <a:accent5>
        <a:srgbClr val="FFFFFF"/>
      </a:accent5>
      <a:accent6>
        <a:srgbClr val="FFC000"/>
      </a:accent6>
      <a:hlink>
        <a:srgbClr val="78B51D"/>
      </a:hlink>
      <a:folHlink>
        <a:srgbClr val="006DA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FBB2B69-D4DD-BF4A-8C26-3BF84EFA091C}" vid="{2E9F092A-BE73-B94B-9EEC-1D2B94240CF9}"/>
    </a:ext>
  </a:extLst>
</a:theme>
</file>

<file path=ppt/theme/theme3.xml><?xml version="1.0" encoding="utf-8"?>
<a:theme xmlns:a="http://schemas.openxmlformats.org/drawingml/2006/main" name="1_Inside Silde">
  <a:themeElements>
    <a:clrScheme name="Clean Aviation 1">
      <a:dk1>
        <a:srgbClr val="006EAB"/>
      </a:dk1>
      <a:lt1>
        <a:srgbClr val="79B51D"/>
      </a:lt1>
      <a:dk2>
        <a:srgbClr val="0093D1"/>
      </a:dk2>
      <a:lt2>
        <a:srgbClr val="199C69"/>
      </a:lt2>
      <a:accent1>
        <a:srgbClr val="006DAB"/>
      </a:accent1>
      <a:accent2>
        <a:srgbClr val="78B51D"/>
      </a:accent2>
      <a:accent3>
        <a:srgbClr val="0092D0"/>
      </a:accent3>
      <a:accent4>
        <a:srgbClr val="199C69"/>
      </a:accent4>
      <a:accent5>
        <a:srgbClr val="FFFFFF"/>
      </a:accent5>
      <a:accent6>
        <a:srgbClr val="FFC000"/>
      </a:accent6>
      <a:hlink>
        <a:srgbClr val="78B51D"/>
      </a:hlink>
      <a:folHlink>
        <a:srgbClr val="006DA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AFBB2B69-D4DD-BF4A-8C26-3BF84EFA091C}" vid="{2E9F092A-BE73-B94B-9EEC-1D2B94240CF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4626</TotalTime>
  <Words>31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</vt:lpstr>
      <vt:lpstr>Calibri</vt:lpstr>
      <vt:lpstr>Conception personnalisée</vt:lpstr>
      <vt:lpstr>Inside Silde</vt:lpstr>
      <vt:lpstr>1_Inside Silde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WAUTERS Pascale (CAJU)</dc:creator>
  <cp:lastModifiedBy>NGUYEN Hanh (CAJU)</cp:lastModifiedBy>
  <cp:revision>28</cp:revision>
  <cp:lastPrinted>2024-09-09T09:30:43Z</cp:lastPrinted>
  <dcterms:created xsi:type="dcterms:W3CDTF">2024-09-05T09:58:35Z</dcterms:created>
  <dcterms:modified xsi:type="dcterms:W3CDTF">2024-12-10T15:10:12Z</dcterms:modified>
</cp:coreProperties>
</file>