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6"/>
  </p:notesMasterIdLst>
  <p:sldIdLst>
    <p:sldId id="256" r:id="rId3"/>
    <p:sldId id="283" r:id="rId4"/>
    <p:sldId id="284" r:id="rId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kova Katarina" initials="SK" lastIdx="3" clrIdx="0">
    <p:extLst>
      <p:ext uri="{19B8F6BF-5375-455C-9EA6-DF929625EA0E}">
        <p15:presenceInfo xmlns:p15="http://schemas.microsoft.com/office/powerpoint/2012/main" userId="S-1-5-21-15392172-2590833965-2981980546-46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3399"/>
    <a:srgbClr val="0033CC"/>
    <a:srgbClr val="009999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7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5A41DC-B8F4-477D-AFFE-CA55CF7C3BEA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9D4F9-2A01-4FB1-B12A-4A4EAFB7C6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06937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368A-6D75-4F97-A9E3-67246471FB8B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85F5-8D3B-419E-BA4B-4C3A28067D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87695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368A-6D75-4F97-A9E3-67246471FB8B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85F5-8D3B-419E-BA4B-4C3A28067D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66414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368A-6D75-4F97-A9E3-67246471FB8B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85F5-8D3B-419E-BA4B-4C3A28067D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240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368A-6D75-4F97-A9E3-67246471FB8B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85F5-8D3B-419E-BA4B-4C3A28067D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56651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368A-6D75-4F97-A9E3-67246471FB8B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85F5-8D3B-419E-BA4B-4C3A28067D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77394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368A-6D75-4F97-A9E3-67246471FB8B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85F5-8D3B-419E-BA4B-4C3A28067D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5636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368A-6D75-4F97-A9E3-67246471FB8B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85F5-8D3B-419E-BA4B-4C3A28067D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11574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368A-6D75-4F97-A9E3-67246471FB8B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85F5-8D3B-419E-BA4B-4C3A28067D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3519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368A-6D75-4F97-A9E3-67246471FB8B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85F5-8D3B-419E-BA4B-4C3A28067D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937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368A-6D75-4F97-A9E3-67246471FB8B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85F5-8D3B-419E-BA4B-4C3A28067D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65484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368A-6D75-4F97-A9E3-67246471FB8B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85F5-8D3B-419E-BA4B-4C3A28067D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81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C368A-6D75-4F97-A9E3-67246471FB8B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885F5-8D3B-419E-BA4B-4C3A28067D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59695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ideraexperts.e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pwideranet.eu/wp-content/uploads/2023/06/UserGuide_Wideraexperts.eu_.pdf" TargetMode="External"/><Relationship Id="rId2" Type="http://schemas.openxmlformats.org/officeDocument/2006/relationships/hyperlink" Target="https://www.ncpwideranet.eu/wideraexperts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s://horizoneuropencpportal.eu/store/analysis-evaluation-summary-reports-key-criteria-across-cal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ĺžnik 11"/>
          <p:cNvSpPr/>
          <p:nvPr/>
        </p:nvSpPr>
        <p:spPr>
          <a:xfrm>
            <a:off x="798262" y="2073171"/>
            <a:ext cx="9526468" cy="861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3600" b="1" dirty="0" smtClean="0">
                <a:solidFill>
                  <a:schemeClr val="accent5">
                    <a:lumMod val="75000"/>
                  </a:schemeClr>
                </a:solidFill>
              </a:rPr>
              <a:t>PRE SCREENING </a:t>
            </a:r>
            <a:endParaRPr lang="sk-SK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4" name="Nadpis 4"/>
          <p:cNvSpPr>
            <a:spLocks noGrp="1"/>
          </p:cNvSpPr>
          <p:nvPr>
            <p:ph type="ctrTitle"/>
          </p:nvPr>
        </p:nvSpPr>
        <p:spPr>
          <a:xfrm>
            <a:off x="815289" y="3810341"/>
            <a:ext cx="8286065" cy="612999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sk-SK" sz="2800" b="1" dirty="0" smtClean="0">
                <a:solidFill>
                  <a:schemeClr val="accent5">
                    <a:lumMod val="75000"/>
                  </a:schemeClr>
                </a:solidFill>
              </a:rPr>
              <a:t>Česko-slovenský </a:t>
            </a:r>
            <a:r>
              <a:rPr lang="sk-SK" sz="2800" b="1" dirty="0" err="1" smtClean="0">
                <a:solidFill>
                  <a:schemeClr val="accent5">
                    <a:lumMod val="75000"/>
                  </a:schemeClr>
                </a:solidFill>
              </a:rPr>
              <a:t>infodeň</a:t>
            </a:r>
            <a:r>
              <a:rPr lang="sk-SK" sz="2800" b="1" dirty="0" smtClean="0">
                <a:solidFill>
                  <a:schemeClr val="accent5">
                    <a:lumMod val="75000"/>
                  </a:schemeClr>
                </a:solidFill>
              </a:rPr>
              <a:t> k výzve </a:t>
            </a:r>
            <a:r>
              <a:rPr lang="sk-SK" sz="2800" b="1" dirty="0" err="1" smtClean="0">
                <a:solidFill>
                  <a:schemeClr val="accent5">
                    <a:lumMod val="75000"/>
                  </a:schemeClr>
                </a:solidFill>
              </a:rPr>
              <a:t>Teaming</a:t>
            </a:r>
            <a:r>
              <a:rPr lang="sk-SK" sz="2800" b="1" dirty="0" smtClean="0">
                <a:solidFill>
                  <a:schemeClr val="accent5">
                    <a:lumMod val="75000"/>
                  </a:schemeClr>
                </a:solidFill>
              </a:rPr>
              <a:t>, 20. 11. 2024</a:t>
            </a:r>
            <a:endParaRPr lang="sk-SK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940" y="0"/>
            <a:ext cx="2090059" cy="6858000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0" y="304315"/>
            <a:ext cx="2090059" cy="749267"/>
          </a:xfrm>
          <a:prstGeom prst="rect">
            <a:avLst/>
          </a:prstGeom>
        </p:spPr>
      </p:pic>
      <p:cxnSp>
        <p:nvCxnSpPr>
          <p:cNvPr id="8" name="Rovná spojnica 7"/>
          <p:cNvCxnSpPr/>
          <p:nvPr/>
        </p:nvCxnSpPr>
        <p:spPr>
          <a:xfrm flipV="1">
            <a:off x="0" y="1371600"/>
            <a:ext cx="10877550" cy="40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/>
          <p:nvPr/>
        </p:nvCxnSpPr>
        <p:spPr>
          <a:xfrm>
            <a:off x="0" y="5330783"/>
            <a:ext cx="106280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Skupina 17">
            <a:extLst>
              <a:ext uri="{FF2B5EF4-FFF2-40B4-BE49-F238E27FC236}">
                <a16:creationId xmlns:a16="http://schemas.microsoft.com/office/drawing/2014/main" id="{6198B49D-73D5-4FE1-8EBC-6AF67AB147D8}"/>
              </a:ext>
            </a:extLst>
          </p:cNvPr>
          <p:cNvGrpSpPr/>
          <p:nvPr/>
        </p:nvGrpSpPr>
        <p:grpSpPr>
          <a:xfrm>
            <a:off x="725886" y="5611224"/>
            <a:ext cx="9763960" cy="968858"/>
            <a:chOff x="725886" y="5611224"/>
            <a:chExt cx="9763960" cy="968858"/>
          </a:xfrm>
        </p:grpSpPr>
        <p:pic>
          <p:nvPicPr>
            <p:cNvPr id="7" name="Obrázok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38349" y="5691533"/>
              <a:ext cx="745978" cy="780269"/>
            </a:xfrm>
            <a:prstGeom prst="rect">
              <a:avLst/>
            </a:prstGeom>
          </p:spPr>
        </p:pic>
        <p:pic>
          <p:nvPicPr>
            <p:cNvPr id="3" name="Obrázok 2">
              <a:extLst>
                <a:ext uri="{FF2B5EF4-FFF2-40B4-BE49-F238E27FC236}">
                  <a16:creationId xmlns:a16="http://schemas.microsoft.com/office/drawing/2014/main" id="{C7AC4D89-432D-484F-8357-F454A0651C4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29326" y="5611224"/>
              <a:ext cx="1160520" cy="968858"/>
            </a:xfrm>
            <a:prstGeom prst="rect">
              <a:avLst/>
            </a:prstGeom>
          </p:spPr>
        </p:pic>
        <p:pic>
          <p:nvPicPr>
            <p:cNvPr id="9" name="Obrázok 8">
              <a:extLst>
                <a:ext uri="{FF2B5EF4-FFF2-40B4-BE49-F238E27FC236}">
                  <a16:creationId xmlns:a16="http://schemas.microsoft.com/office/drawing/2014/main" id="{F7AF8FEA-4EC0-4DE8-AC57-E0952B35F2C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7664" y="5745336"/>
              <a:ext cx="2660326" cy="623514"/>
            </a:xfrm>
            <a:prstGeom prst="rect">
              <a:avLst/>
            </a:prstGeom>
          </p:spPr>
        </p:pic>
        <p:pic>
          <p:nvPicPr>
            <p:cNvPr id="13" name="Obrázok 12">
              <a:extLst>
                <a:ext uri="{FF2B5EF4-FFF2-40B4-BE49-F238E27FC236}">
                  <a16:creationId xmlns:a16="http://schemas.microsoft.com/office/drawing/2014/main" id="{D8A55E29-86E2-4057-A927-8DF34C3370A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5886" y="5804782"/>
              <a:ext cx="2316600" cy="564068"/>
            </a:xfrm>
            <a:prstGeom prst="rect">
              <a:avLst/>
            </a:prstGeom>
          </p:spPr>
        </p:pic>
        <p:pic>
          <p:nvPicPr>
            <p:cNvPr id="17" name="Obrázok 16">
              <a:extLst>
                <a:ext uri="{FF2B5EF4-FFF2-40B4-BE49-F238E27FC236}">
                  <a16:creationId xmlns:a16="http://schemas.microsoft.com/office/drawing/2014/main" id="{0F21D965-31D6-46D7-9414-68FEAEEDF74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75465" y="5638971"/>
              <a:ext cx="1865409" cy="8837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2210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768840" cy="1325563"/>
          </a:xfrm>
        </p:spPr>
        <p:txBody>
          <a:bodyPr>
            <a:noAutofit/>
          </a:bodyPr>
          <a:lstStyle/>
          <a:p>
            <a:r>
              <a:rPr lang="sk-SK" b="1" dirty="0" smtClean="0">
                <a:solidFill>
                  <a:schemeClr val="accent5">
                    <a:lumMod val="75000"/>
                  </a:schemeClr>
                </a:solidFill>
              </a:rPr>
              <a:t>Pre-</a:t>
            </a:r>
            <a:r>
              <a:rPr lang="sk-SK" b="1" dirty="0" err="1" smtClean="0">
                <a:solidFill>
                  <a:schemeClr val="accent5">
                    <a:lumMod val="75000"/>
                  </a:schemeClr>
                </a:solidFill>
              </a:rPr>
              <a:t>screening</a:t>
            </a:r>
            <a:endParaRPr lang="sk-SK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838200" y="1351005"/>
            <a:ext cx="10515600" cy="52748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tabLst>
                <a:tab pos="457200" algn="l"/>
              </a:tabLst>
            </a:pPr>
            <a:endParaRPr lang="en-US" sz="2000" dirty="0">
              <a:solidFill>
                <a:schemeClr val="accent5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38200" y="1757628"/>
            <a:ext cx="10872132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Bezplatná služba poskytovaná v rámci medzinárodného projektu</a:t>
            </a:r>
            <a:r>
              <a:rPr kumimoji="0" lang="sk-SK" altLang="sk-SK" b="0" i="0" u="none" strike="noStrike" cap="none" normalizeH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 NCP_WIDERA.NET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altLang="sk-SK" baseline="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b="1" i="0" u="none" strike="noStrike" cap="none" normalizeH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Cieľ: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sk-SK" altLang="sk-SK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Poskytnúť nestrannú spätnú väzbu od medzinárodného</a:t>
            </a:r>
            <a:r>
              <a:rPr kumimoji="0" lang="sk-SK" altLang="sk-SK" b="0" i="0" u="none" strike="noStrike" cap="none" normalizeH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 experta – hodnotiteľa EK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sk-SK" altLang="sk-SK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Poskytnúť odporúčania na zatraktívnenie projektového návrhu ešte pred jeho podaním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sk-SK" altLang="sk-SK" baseline="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k-SK" altLang="sk-SK" b="1" i="0" u="none" strike="noStrike" cap="none" normalizeH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Oprávnení žiadatelia</a:t>
            </a:r>
            <a:r>
              <a:rPr kumimoji="0" lang="sk-SK" altLang="sk-SK" b="0" i="0" u="none" strike="noStrike" cap="none" normalizeH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sk-SK" altLang="sk-SK" baseline="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Koordinátori</a:t>
            </a:r>
            <a:r>
              <a:rPr lang="sk-SK" altLang="sk-SK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 a </a:t>
            </a:r>
            <a:r>
              <a:rPr lang="sk-SK" altLang="sk-SK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work</a:t>
            </a:r>
            <a:r>
              <a:rPr lang="sk-SK" altLang="sk-SK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sk-SK" altLang="sk-SK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package</a:t>
            </a:r>
            <a:r>
              <a:rPr lang="sk-SK" altLang="sk-SK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sk-SK" altLang="sk-SK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leadri</a:t>
            </a:r>
            <a:r>
              <a:rPr lang="sk-SK" altLang="sk-SK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 projektových návrhov podávaných do výziev niektorého z klastrov, Rozširovanie účasti a posilnenie ERA, EIC </a:t>
            </a:r>
            <a:r>
              <a:rPr lang="sk-SK" altLang="sk-SK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Pathfinder</a:t>
            </a:r>
            <a:r>
              <a:rPr lang="sk-SK" altLang="sk-SK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 a Partnerstiev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sk-SK" altLang="sk-SK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sk-SK" altLang="sk-SK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Potrebné kroky: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sk-SK" altLang="sk-SK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Mať pripravený projektový návrh vo verzie pre-</a:t>
            </a:r>
            <a:r>
              <a:rPr kumimoji="0" lang="sk-SK" altLang="sk-SK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final</a:t>
            </a:r>
            <a:r>
              <a:rPr kumimoji="0" lang="sk-SK" altLang="sk-SK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 v cca</a:t>
            </a:r>
            <a:r>
              <a:rPr kumimoji="0" lang="sk-SK" altLang="sk-SK" b="0" i="0" u="none" strike="noStrike" cap="none" normalizeH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 4 týždne pred ukončením trvania výzvy</a:t>
            </a:r>
            <a:endParaRPr kumimoji="0" lang="sk-SK" altLang="sk-SK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sk-SK" altLang="sk-SK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Registrovať sa ako záujemca do platformy </a:t>
            </a:r>
            <a:r>
              <a:rPr lang="sk-SK" altLang="sk-SK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hlinkClick r:id="rId2"/>
              </a:rPr>
              <a:t>wideraexperts</a:t>
            </a:r>
            <a:endParaRPr lang="sk-SK" altLang="sk-SK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sk-SK" altLang="sk-SK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Kontaktovať tematicky </a:t>
            </a:r>
            <a:r>
              <a:rPr lang="sk-SK" altLang="sk-SK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príslušný národný kontaktný bod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sk-SK" altLang="sk-SK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r>
              <a:rPr lang="en-GB" dirty="0"/>
              <a:t> </a:t>
            </a:r>
            <a:endParaRPr lang="sk-SK" dirty="0"/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sk-SK" altLang="sk-SK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6" name="Obrázek 6" descr="Obsah obrázku Grafika, tma, snímek obrazovky, ohňostroj&#10;&#10;Popis byl vytvořen automaticky">
            <a:extLst>
              <a:ext uri="{FF2B5EF4-FFF2-40B4-BE49-F238E27FC236}">
                <a16:creationId xmlns:a16="http://schemas.microsoft.com/office/drawing/2014/main" id="{AAC16BA3-6D0A-1CF2-C82D-7ED9D5EDE56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90" b="10201"/>
          <a:stretch/>
        </p:blipFill>
        <p:spPr>
          <a:xfrm>
            <a:off x="9308344" y="5867387"/>
            <a:ext cx="2045456" cy="85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530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768840" cy="1325563"/>
          </a:xfrm>
        </p:spPr>
        <p:txBody>
          <a:bodyPr>
            <a:noAutofit/>
          </a:bodyPr>
          <a:lstStyle/>
          <a:p>
            <a:r>
              <a:rPr lang="sk-SK" b="1" dirty="0" smtClean="0">
                <a:solidFill>
                  <a:schemeClr val="accent5">
                    <a:lumMod val="75000"/>
                  </a:schemeClr>
                </a:solidFill>
              </a:rPr>
              <a:t>Pre-</a:t>
            </a:r>
            <a:r>
              <a:rPr lang="sk-SK" b="1" dirty="0" err="1" smtClean="0">
                <a:solidFill>
                  <a:schemeClr val="accent5">
                    <a:lumMod val="75000"/>
                  </a:schemeClr>
                </a:solidFill>
              </a:rPr>
              <a:t>screening</a:t>
            </a:r>
            <a:endParaRPr lang="sk-SK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838200" y="1351005"/>
            <a:ext cx="10515600" cy="52748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tabLst>
                <a:tab pos="457200" algn="l"/>
              </a:tabLst>
            </a:pPr>
            <a:endParaRPr lang="en-US" sz="2000" dirty="0">
              <a:solidFill>
                <a:schemeClr val="accent5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03514" y="1587787"/>
            <a:ext cx="10872132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Ak ste</a:t>
            </a:r>
            <a:r>
              <a:rPr kumimoji="0" lang="sk-SK" altLang="sk-SK" b="1" i="0" u="none" strike="noStrike" cap="none" normalizeH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 skúsený profesionál </a:t>
            </a:r>
            <a:r>
              <a:rPr kumimoji="0" lang="sk-SK" altLang="sk-SK" b="0" i="0" u="none" strike="noStrike" cap="none" normalizeH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v </a:t>
            </a:r>
            <a:r>
              <a:rPr kumimoji="0" lang="sk-SK" altLang="sk-SK" b="0" i="0" u="none" strike="noStrike" cap="none" normalizeH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oblasti </a:t>
            </a:r>
            <a:r>
              <a:rPr kumimoji="0" lang="sk-SK" altLang="sk-SK" b="0" i="0" u="none" strike="noStrike" cap="none" normalizeH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prípravy/hodnotenia projektových zámerov do programu HE:</a:t>
            </a:r>
            <a:endParaRPr kumimoji="0" lang="sk-SK" altLang="sk-SK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sk-SK" altLang="sk-SK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Môžete sa registrovať do databázy expertov, ktorí budú pre-</a:t>
            </a:r>
            <a:r>
              <a:rPr kumimoji="0" lang="sk-SK" altLang="sk-SK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screening</a:t>
            </a:r>
            <a:r>
              <a:rPr kumimoji="0" lang="sk-SK" altLang="sk-SK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 vykonávať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sk-SK" altLang="sk-SK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Získate neoceniteľné skúsenosti ako hodnotiteľ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sk-SK" altLang="sk-SK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Rozšírite svoje pracovné kontakty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sk-SK" altLang="sk-SK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Z</a:t>
            </a:r>
            <a:r>
              <a:rPr kumimoji="0" lang="sk-SK" altLang="sk-SK" b="0" i="0" u="none" strike="noStrike" cap="none" normalizeH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a </a:t>
            </a:r>
            <a:r>
              <a:rPr kumimoji="0" lang="sk-SK" altLang="sk-SK" b="0" i="0" u="none" strike="noStrike" cap="none" normalizeH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prácu experta </a:t>
            </a:r>
            <a:r>
              <a:rPr kumimoji="0" lang="sk-SK" altLang="sk-SK" b="0" i="0" u="none" strike="noStrike" cap="none" normalizeH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je finančná odmena</a:t>
            </a:r>
            <a:endParaRPr kumimoji="0" lang="sk-SK" altLang="sk-SK" b="0" i="0" u="none" strike="noStrike" cap="none" normalizeH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sk-SK" altLang="sk-SK" b="0" i="0" u="none" strike="noStrike" cap="none" normalizeH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sk-SK" altLang="sk-SK" baseline="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k-SK" altLang="sk-SK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Viac informácií: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k-SK" altLang="sk-SK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Tematicky príslušné národné </a:t>
            </a:r>
            <a:r>
              <a:rPr lang="sk-SK" altLang="sk-SK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NCP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k-SK" altLang="sk-SK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hlinkClick r:id="rId2"/>
              </a:rPr>
              <a:t>https://www.ncpwideranet.eu/wideraexperts/</a:t>
            </a:r>
            <a:r>
              <a:rPr lang="sk-SK" altLang="sk-SK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k-SK" altLang="sk-SK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hlinkClick r:id="rId3"/>
              </a:rPr>
              <a:t>Užívateľský manuál</a:t>
            </a:r>
            <a:r>
              <a:rPr lang="sk-SK" altLang="sk-SK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 pre záujemcov o pre-</a:t>
            </a:r>
            <a:r>
              <a:rPr lang="sk-SK" altLang="sk-SK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screening</a:t>
            </a:r>
            <a:r>
              <a:rPr lang="sk-SK" altLang="sk-SK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 alebo o pozíciu </a:t>
            </a:r>
            <a:r>
              <a:rPr lang="sk-SK" altLang="sk-SK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experta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kumimoji="0" lang="sk-SK" altLang="sk-SK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kumimoji="0" lang="sk-SK" altLang="sk-SK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k-SK" altLang="sk-SK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Analýza hodnotiacich hárkov</a:t>
            </a:r>
            <a:r>
              <a:rPr lang="sk-SK" altLang="sk-SK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: </a:t>
            </a:r>
            <a:endParaRPr lang="sk-SK" altLang="sk-SK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u="sng" dirty="0" smtClean="0">
                <a:hlinkClick r:id="rId4"/>
              </a:rPr>
              <a:t>https</a:t>
            </a:r>
            <a:r>
              <a:rPr lang="en-GB" u="sng" dirty="0">
                <a:hlinkClick r:id="rId4"/>
              </a:rPr>
              <a:t>://horizoneuropencpportal.eu/store/analysis-evaluation-summary-reports-key-criteria-across-calls</a:t>
            </a:r>
            <a:r>
              <a:rPr lang="sk-SK" u="sng" dirty="0"/>
              <a:t> </a:t>
            </a:r>
            <a:endParaRPr lang="sk-SK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sk-SK" altLang="sk-SK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altLang="sk-SK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6" name="Obrázek 6" descr="Obsah obrázku Grafika, tma, snímek obrazovky, ohňostroj&#10;&#10;Popis byl vytvořen automaticky">
            <a:extLst>
              <a:ext uri="{FF2B5EF4-FFF2-40B4-BE49-F238E27FC236}">
                <a16:creationId xmlns:a16="http://schemas.microsoft.com/office/drawing/2014/main" id="{AAC16BA3-6D0A-1CF2-C82D-7ED9D5EDE56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90" b="10201"/>
          <a:stretch/>
        </p:blipFill>
        <p:spPr>
          <a:xfrm>
            <a:off x="9308344" y="5867387"/>
            <a:ext cx="2045456" cy="85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19485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f:fields xmlns:f="http://schemas.fabasoft.com/folio/2007/fields">
  <f:record>
    <f:field ref="objname" par="" text="Prezentácia_HEU_SK_SK4ERA" edit="true"/>
    <f:field ref="objsubject" par="" text="" edit="true"/>
    <f:field ref="objcreatedby" par="" text="Šimková, Katarína, Mgr."/>
    <f:field ref="objcreatedat" par="" date="2021-02-22T13:10:38" text="22.2.2021 13:10:38"/>
    <f:field ref="objchangedby" par="" text="Tužinská, Miroslava, Mgr."/>
    <f:field ref="objmodifiedat" par="" date="2021-03-08T12:45:05" text="8.3.2021 12:45:05"/>
    <f:field ref="doc_FSCFOLIO_1_1001_FieldDocumentNumber" par="" text=""/>
    <f:field ref="doc_FSCFOLIO_1_1001_FieldSubject" par="" text="" edit="true"/>
    <f:field ref="FSCFOLIO_1_1001_FieldCurrentUser" par="" text="Mgr. Katarína Šimková"/>
    <f:field ref="CCAPRECONFIG_15_1001_Objektname" par="" text="Prezentácia_HEU_SK_SK4ERA" edit="true"/>
  </f:record>
  <f:display par="" text="General">
    <f:field ref="objname" text="Meno"/>
    <f:field ref="objsubject" text="Vec"/>
    <f:field ref="objcreatedby" text="Vytvoril"/>
    <f:field ref="objcreatedat" text="Vytvorené deň/hodina"/>
    <f:field ref="objchangedby" text="Poslednú zmenu urobil"/>
    <f:field ref="objmodifiedat" text="Posledná zmena deň/hodina"/>
    <f:field ref="FSCFOLIO_1_1001_FieldCurrentUser" text="Aktuálny používateľ"/>
    <f:field ref="CCAPRECONFIG_15_1001_Objektname" text="Meno"/>
  </f:display>
  <f:display par="" text="Hromadná korešpondencia">
    <f:field ref="doc_FSCFOLIO_1_1001_FieldDocumentNumber" text="Číslo dokumentu"/>
    <f:field ref="doc_FSCFOLIO_1_1001_FieldSubject" text="Predmet"/>
  </f:display>
</f:fields>
</file>

<file path=customXml/itemProps1.xml><?xml version="1.0" encoding="utf-8"?>
<ds:datastoreItem xmlns:ds="http://schemas.openxmlformats.org/officeDocument/2006/customXml" ds:itemID="{4E8A9591-F074-446B-902F-511FF79C122F}">
  <ds:schemaRefs>
    <ds:schemaRef ds:uri="http://schemas.fabasoft.com/folio/2007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849</TotalTime>
  <Words>171</Words>
  <Application>Microsoft Office PowerPoint</Application>
  <PresentationFormat>Širokouhlá</PresentationFormat>
  <Paragraphs>34</Paragraphs>
  <Slides>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Motív balíka Office</vt:lpstr>
      <vt:lpstr>Česko-slovenský infodeň k výzve Teaming, 20. 11. 2024</vt:lpstr>
      <vt:lpstr>Pre-screening</vt:lpstr>
      <vt:lpstr>Pre-screening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Dojcakova Natasa</dc:creator>
  <cp:lastModifiedBy>Papanova Kvetoslava</cp:lastModifiedBy>
  <cp:revision>66</cp:revision>
  <dcterms:created xsi:type="dcterms:W3CDTF">2020-09-16T06:27:52Z</dcterms:created>
  <dcterms:modified xsi:type="dcterms:W3CDTF">2024-11-18T06:24:30Z</dcterms:modified>
</cp:coreProperties>
</file>