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</p:sldIdLst>
  <p:sldSz cx="6858000" cy="9906000" type="A4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2340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25" d="100"/>
          <a:sy n="125" d="100"/>
        </p:scale>
        <p:origin x="108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24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409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538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75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40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939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61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771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59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4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0255-3CCF-45EE-B43D-97FB1A0D6585}" type="datetimeFigureOut">
              <a:rPr lang="sk-SK" smtClean="0"/>
              <a:t>1. 10. 2024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31BB4-B425-4896-B52D-2FAEB9FE4F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305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fif"/><Relationship Id="rId3" Type="http://schemas.openxmlformats.org/officeDocument/2006/relationships/hyperlink" Target="https://indrc.cz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lignosilva.nlcsk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/>
          <p:nvPr/>
        </p:nvSpPr>
        <p:spPr>
          <a:xfrm>
            <a:off x="-14652" y="1627394"/>
            <a:ext cx="6858000" cy="1043950"/>
          </a:xfrm>
          <a:prstGeom prst="rect">
            <a:avLst/>
          </a:prstGeom>
          <a:gradFill flip="none" rotWithShape="1">
            <a:gsLst>
              <a:gs pos="0">
                <a:srgbClr val="23408F">
                  <a:shade val="30000"/>
                  <a:satMod val="115000"/>
                </a:srgbClr>
              </a:gs>
              <a:gs pos="50000">
                <a:srgbClr val="23408F">
                  <a:shade val="67500"/>
                  <a:satMod val="115000"/>
                </a:srgbClr>
              </a:gs>
              <a:gs pos="100000">
                <a:srgbClr val="23408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624389" y="1898310"/>
            <a:ext cx="55799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100" b="1" dirty="0">
                <a:solidFill>
                  <a:schemeClr val="bg1"/>
                </a:solidFill>
              </a:rPr>
              <a:t>Česko-slovenský </a:t>
            </a:r>
            <a:r>
              <a:rPr lang="sk-SK" sz="2100" b="1" dirty="0" err="1">
                <a:solidFill>
                  <a:schemeClr val="bg1"/>
                </a:solidFill>
              </a:rPr>
              <a:t>infodeň</a:t>
            </a:r>
            <a:endParaRPr lang="sk-SK" sz="2100" b="1" dirty="0">
              <a:solidFill>
                <a:schemeClr val="bg1"/>
              </a:solidFill>
            </a:endParaRPr>
          </a:p>
          <a:p>
            <a:pPr algn="ctr"/>
            <a:r>
              <a:rPr lang="sk-SK" sz="2100" b="1" dirty="0">
                <a:solidFill>
                  <a:schemeClr val="bg1"/>
                </a:solidFill>
              </a:rPr>
              <a:t>TEAMING 2025</a:t>
            </a:r>
          </a:p>
        </p:txBody>
      </p:sp>
      <p:pic>
        <p:nvPicPr>
          <p:cNvPr id="28" name="Obrázo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431"/>
            <a:ext cx="6858000" cy="836156"/>
          </a:xfrm>
          <a:prstGeom prst="rect">
            <a:avLst/>
          </a:prstGeom>
        </p:spPr>
      </p:pic>
      <p:sp>
        <p:nvSpPr>
          <p:cNvPr id="37" name="BlokTextu 36"/>
          <p:cNvSpPr txBox="1"/>
          <p:nvPr/>
        </p:nvSpPr>
        <p:spPr>
          <a:xfrm>
            <a:off x="2337954" y="1143000"/>
            <a:ext cx="4883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>
                <a:solidFill>
                  <a:schemeClr val="bg1"/>
                </a:solidFill>
              </a:rPr>
              <a:t>logá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31272" y="2809567"/>
            <a:ext cx="560922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1200" b="1" dirty="0">
                <a:solidFill>
                  <a:srgbClr val="23408F"/>
                </a:solidFill>
              </a:rPr>
              <a:t>Dátum:            20. 11. 2024, 10:00 </a:t>
            </a:r>
            <a:r>
              <a:rPr lang="sk-SK" sz="1200" b="1">
                <a:solidFill>
                  <a:srgbClr val="23408F"/>
                </a:solidFill>
              </a:rPr>
              <a:t>– 12:15</a:t>
            </a:r>
            <a:endParaRPr lang="sk-SK" sz="1200" b="1" dirty="0">
              <a:solidFill>
                <a:srgbClr val="23408F"/>
              </a:solidFill>
            </a:endParaRPr>
          </a:p>
          <a:p>
            <a:pPr>
              <a:spcBef>
                <a:spcPts val="600"/>
              </a:spcBef>
            </a:pPr>
            <a:r>
              <a:rPr lang="sk-SK" sz="1200" b="1" dirty="0">
                <a:solidFill>
                  <a:srgbClr val="23408F"/>
                </a:solidFill>
              </a:rPr>
              <a:t>Miesto:	online -  MS </a:t>
            </a:r>
            <a:r>
              <a:rPr lang="sk-SK" sz="1200" b="1" dirty="0" err="1">
                <a:solidFill>
                  <a:srgbClr val="23408F"/>
                </a:solidFill>
              </a:rPr>
              <a:t>Teams</a:t>
            </a:r>
            <a:endParaRPr lang="sk-SK" sz="1200" b="1" dirty="0">
              <a:solidFill>
                <a:srgbClr val="23408F"/>
              </a:solidFill>
            </a:endParaRPr>
          </a:p>
        </p:txBody>
      </p:sp>
      <p:sp>
        <p:nvSpPr>
          <p:cNvPr id="54" name="BlokTextu 53"/>
          <p:cNvSpPr txBox="1"/>
          <p:nvPr/>
        </p:nvSpPr>
        <p:spPr>
          <a:xfrm>
            <a:off x="341883" y="3453932"/>
            <a:ext cx="1003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1200" b="1" dirty="0">
                <a:solidFill>
                  <a:srgbClr val="23408F"/>
                </a:solidFill>
              </a:rPr>
              <a:t>PROGRAM:</a:t>
            </a:r>
          </a:p>
        </p:txBody>
      </p:sp>
      <p:graphicFrame>
        <p:nvGraphicFramePr>
          <p:cNvPr id="60" name="Tabuľk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549958"/>
              </p:ext>
            </p:extLst>
          </p:nvPr>
        </p:nvGraphicFramePr>
        <p:xfrm>
          <a:off x="459687" y="3942443"/>
          <a:ext cx="6066738" cy="417518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35336">
                  <a:extLst>
                    <a:ext uri="{9D8B030D-6E8A-4147-A177-3AD203B41FA5}">
                      <a16:colId xmlns:a16="http://schemas.microsoft.com/office/drawing/2014/main" val="1814946885"/>
                    </a:ext>
                  </a:extLst>
                </a:gridCol>
                <a:gridCol w="5031402">
                  <a:extLst>
                    <a:ext uri="{9D8B030D-6E8A-4147-A177-3AD203B41FA5}">
                      <a16:colId xmlns:a16="http://schemas.microsoft.com/office/drawing/2014/main" val="3454039848"/>
                    </a:ext>
                  </a:extLst>
                </a:gridCol>
              </a:tblGrid>
              <a:tr h="693767">
                <a:tc>
                  <a:txBody>
                    <a:bodyPr/>
                    <a:lstStyle/>
                    <a:p>
                      <a:pPr algn="ctr"/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10:00 – 10:05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Privítanie účastníkov (K. Papanová, A. </a:t>
                      </a:r>
                      <a:r>
                        <a:rPr lang="sk-SK" sz="1200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Vosečková</a:t>
                      </a: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, Národné</a:t>
                      </a: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kontaktné body pre Rozširovanie účasti a posilnenie Európskeho výskumného priestoru v SR a ČR</a:t>
                      </a: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kern="120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6289"/>
                  </a:ext>
                </a:extLst>
              </a:tr>
              <a:tr h="1090206">
                <a:tc>
                  <a:txBody>
                    <a:bodyPr/>
                    <a:lstStyle/>
                    <a:p>
                      <a:pPr algn="ctr"/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10:05 – 10:30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TEAMING 2025 – 2-fázová výzva</a:t>
                      </a:r>
                      <a:endParaRPr lang="sk-SK" sz="1200" kern="1200" baseline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Predstavenie výzvy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Rozsah výzvy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Očakávané výstupy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(K. </a:t>
                      </a:r>
                      <a:r>
                        <a:rPr lang="sk-SK" sz="1200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Papanová</a:t>
                      </a: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96305"/>
                  </a:ext>
                </a:extLst>
              </a:tr>
              <a:tr h="495548">
                <a:tc>
                  <a:txBody>
                    <a:bodyPr/>
                    <a:lstStyle/>
                    <a:p>
                      <a:pPr algn="ctr"/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10:30 – 11:00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VÝSTUPY VÝZVY 2023 / ČASTO KLADENÉ</a:t>
                      </a: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OTÁZKY / KOMENTÁRE HODNOTITEĽOV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(A. </a:t>
                      </a:r>
                      <a:r>
                        <a:rPr lang="sk-SK" sz="1200" kern="1200" baseline="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Vosečková</a:t>
                      </a: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88117"/>
                  </a:ext>
                </a:extLst>
              </a:tr>
              <a:tr h="495548">
                <a:tc>
                  <a:txBody>
                    <a:bodyPr/>
                    <a:lstStyle/>
                    <a:p>
                      <a:pPr algn="ctr"/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11:00 – 11:20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Príklad úspešného projektu CZ – </a:t>
                      </a:r>
                      <a:r>
                        <a:rPr lang="en-US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CLARA</a:t>
                      </a:r>
                      <a:r>
                        <a:rPr lang="cs-CZ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, International </a:t>
                      </a:r>
                      <a:r>
                        <a:rPr lang="cs-CZ" sz="1200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Neurodegenerative</a:t>
                      </a:r>
                      <a:r>
                        <a:rPr lang="cs-CZ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cs-CZ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Center </a:t>
                      </a:r>
                      <a:r>
                        <a:rPr lang="cs-CZ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indrc.cz/"/>
                        </a:rPr>
                        <a:t>INDRC</a:t>
                      </a:r>
                      <a:r>
                        <a:rPr lang="cs-CZ" sz="13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(V. Dočkal)</a:t>
                      </a:r>
                      <a:endParaRPr lang="sk-SK" sz="1200" kern="1200" baseline="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76593"/>
                  </a:ext>
                </a:extLst>
              </a:tr>
              <a:tr h="37842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11:20 – 11:40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Príklad úspešného projektu SK – </a:t>
                      </a:r>
                      <a:r>
                        <a:rPr lang="sk-SK" sz="1200" kern="1200" baseline="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LignoSilva</a:t>
                      </a: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– Národné lesnícke centrum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(T. </a:t>
                      </a:r>
                      <a:r>
                        <a:rPr lang="sk-SK" sz="1200" b="0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Bucha</a:t>
                      </a:r>
                      <a:r>
                        <a:rPr lang="sk-SK" sz="1200" b="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15418"/>
                  </a:ext>
                </a:extLst>
              </a:tr>
              <a:tr h="4955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11:40 – 11:50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Predstavenie pre-</a:t>
                      </a:r>
                      <a:r>
                        <a:rPr lang="sk-SK" sz="1200" kern="1200" baseline="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screeningu</a:t>
                      </a: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 – osvedčená služba na skvalitnenie projektov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(K. </a:t>
                      </a:r>
                      <a:r>
                        <a:rPr lang="sk-SK" sz="1200" b="0" kern="1200" dirty="0" err="1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Papanová</a:t>
                      </a:r>
                      <a:r>
                        <a:rPr lang="sk-SK" sz="1200" b="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7681"/>
                  </a:ext>
                </a:extLst>
              </a:tr>
              <a:tr h="3028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11:50 – 12:15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kern="1200" baseline="0" dirty="0">
                          <a:solidFill>
                            <a:srgbClr val="23408F"/>
                          </a:solidFill>
                          <a:latin typeface="+mn-lt"/>
                          <a:ea typeface="+mn-ea"/>
                          <a:cs typeface="+mn-cs"/>
                        </a:rPr>
                        <a:t>Otázky/odpovede</a:t>
                      </a:r>
                      <a:endParaRPr lang="sk-SK" sz="1200" b="0" kern="1200" dirty="0">
                        <a:solidFill>
                          <a:srgbClr val="23408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40821"/>
                  </a:ext>
                </a:extLst>
              </a:tr>
            </a:tbl>
          </a:graphicData>
        </a:graphic>
      </p:graphicFrame>
      <p:pic>
        <p:nvPicPr>
          <p:cNvPr id="22" name="Obrázok 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724" y="921507"/>
            <a:ext cx="1414780" cy="52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Obrázok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7" y="9109447"/>
            <a:ext cx="2177535" cy="593396"/>
          </a:xfrm>
          <a:prstGeom prst="rect">
            <a:avLst/>
          </a:prstGeom>
        </p:spPr>
      </p:pic>
      <p:pic>
        <p:nvPicPr>
          <p:cNvPr id="1026" name="Picture 2" descr="https://www.minedu.sk/data/att/cf9/28576.4158d9.jpg">
            <a:extLst>
              <a:ext uri="{FF2B5EF4-FFF2-40B4-BE49-F238E27FC236}">
                <a16:creationId xmlns:a16="http://schemas.microsoft.com/office/drawing/2014/main" id="{EC46C179-1751-4D64-BC5B-C54B45DF2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2" y="865147"/>
            <a:ext cx="1820968" cy="72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A6B00C9D-AB01-4DD2-8AD0-49F25F4FC11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50" y="916727"/>
            <a:ext cx="1657350" cy="58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79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text="Program_final" edit="true"/>
    <f:field ref="objsubject" par="" text="" edit="true"/>
    <f:field ref="objcreatedby" par="" text="Papanová, Kvetoslava, Ing."/>
    <f:field ref="objcreatedat" par="" date="2021-02-12T15:37:57" text="12.2.2021 15:37:57"/>
    <f:field ref="objchangedby" par="" text="Papanová, Kvetoslava, Ing."/>
    <f:field ref="objmodifiedat" par="" date="2021-02-12T15:37:57" text="12.2.2021 15:37:57"/>
    <f:field ref="doc_FSCFOLIO_1_1001_FieldDocumentNumber" par="" text=""/>
    <f:field ref="doc_FSCFOLIO_1_1001_FieldSubject" par="" text="" edit="true"/>
    <f:field ref="FSCFOLIO_1_1001_FieldCurrentUser" par="" text="Mgr. Katarína Šimková"/>
    <f:field ref="CCAPRECONFIG_15_1001_Objektname" par="" text="Program_final" edit="true"/>
  </f:record>
  <f:display par="" text="General">
    <f:field ref="objname" text="Meno"/>
    <f:field ref="objsubject" text="Vec"/>
    <f:field ref="objcreatedby" text="Vytvoril"/>
    <f:field ref="objcreatedat" text="Vytvorené deň/hodina"/>
    <f:field ref="objchangedby" text="Poslednú zmenu urobil"/>
    <f:field ref="objmodifiedat" text="Posledná zmena deň/hodina"/>
    <f:field ref="FSCFOLIO_1_1001_FieldCurrentUser" text="Aktuálny používateľ"/>
    <f:field ref="CCAPRECONFIG_15_1001_Objektname" text="Meno"/>
  </f:display>
  <f:display par="" text="Hromadná korešpondencia">
    <f:field ref="doc_FSCFOLIO_1_1001_FieldDocumentNumber" text="Číslo dokumentu"/>
    <f:field ref="doc_FSCFOLIO_1_1001_FieldSubject" text="Predme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153</Words>
  <Application>Microsoft Office PowerPoint</Application>
  <PresentationFormat>A4 (210 x 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Duchaj Richard</cp:lastModifiedBy>
  <cp:revision>57</cp:revision>
  <dcterms:created xsi:type="dcterms:W3CDTF">2018-04-04T08:07:05Z</dcterms:created>
  <dcterms:modified xsi:type="dcterms:W3CDTF">2024-10-01T10:15:17Z</dcterms:modified>
</cp:coreProperties>
</file>